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slideLayouts/slideLayout10.xml" ContentType="application/vnd.openxmlformats-officedocument.presentationml.slideLayout+xml"/>
  <Override PartName="/ppt/theme/theme3.xml" ContentType="application/vnd.openxmlformats-officedocument.theme+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4.xml" ContentType="application/vnd.openxmlformats-officedocument.theme+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theme/theme7.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 id="2147483672" r:id="rId2"/>
    <p:sldMasterId id="2147483863" r:id="rId3"/>
    <p:sldMasterId id="2147483649" r:id="rId4"/>
    <p:sldMasterId id="2147483883" r:id="rId5"/>
  </p:sldMasterIdLst>
  <p:notesMasterIdLst>
    <p:notesMasterId r:id="rId40"/>
  </p:notesMasterIdLst>
  <p:handoutMasterIdLst>
    <p:handoutMasterId r:id="rId41"/>
  </p:handoutMasterIdLst>
  <p:sldIdLst>
    <p:sldId id="263" r:id="rId6"/>
    <p:sldId id="301" r:id="rId7"/>
    <p:sldId id="299" r:id="rId8"/>
    <p:sldId id="307" r:id="rId9"/>
    <p:sldId id="308" r:id="rId10"/>
    <p:sldId id="309" r:id="rId11"/>
    <p:sldId id="310" r:id="rId12"/>
    <p:sldId id="311" r:id="rId13"/>
    <p:sldId id="302" r:id="rId14"/>
    <p:sldId id="303" r:id="rId15"/>
    <p:sldId id="304" r:id="rId16"/>
    <p:sldId id="305" r:id="rId17"/>
    <p:sldId id="306" r:id="rId18"/>
    <p:sldId id="313" r:id="rId19"/>
    <p:sldId id="314" r:id="rId20"/>
    <p:sldId id="315" r:id="rId21"/>
    <p:sldId id="316" r:id="rId22"/>
    <p:sldId id="317" r:id="rId23"/>
    <p:sldId id="318" r:id="rId24"/>
    <p:sldId id="319" r:id="rId25"/>
    <p:sldId id="320" r:id="rId26"/>
    <p:sldId id="321" r:id="rId27"/>
    <p:sldId id="322" r:id="rId28"/>
    <p:sldId id="323" r:id="rId29"/>
    <p:sldId id="324" r:id="rId30"/>
    <p:sldId id="325" r:id="rId31"/>
    <p:sldId id="326" r:id="rId32"/>
    <p:sldId id="327" r:id="rId33"/>
    <p:sldId id="328" r:id="rId34"/>
    <p:sldId id="329" r:id="rId35"/>
    <p:sldId id="330" r:id="rId36"/>
    <p:sldId id="331" r:id="rId37"/>
    <p:sldId id="332" r:id="rId38"/>
    <p:sldId id="297" r:id="rId39"/>
  </p:sldIdLst>
  <p:sldSz cx="9144000" cy="6858000" type="screen4x3"/>
  <p:notesSz cx="9601200" cy="7315200"/>
  <p:embeddedFontLst>
    <p:embeddedFont>
      <p:font typeface="Arial Bold" panose="020B0704020202020204" pitchFamily="34" charset="0"/>
      <p:bold r:id="rId42"/>
    </p:embeddedFont>
    <p:embeddedFont>
      <p:font typeface="Calibri" panose="020F0502020204030204" pitchFamily="34" charset="0"/>
      <p:regular r:id="rId43"/>
      <p:bold r:id="rId44"/>
      <p:italic r:id="rId45"/>
      <p:boldItalic r:id="rId46"/>
    </p:embeddedFont>
    <p:embeddedFont>
      <p:font typeface="MS PGothic" panose="020B0600070205080204" pitchFamily="34" charset="-128"/>
      <p:regular r:id="rId47"/>
    </p:embeddedFont>
    <p:embeddedFont>
      <p:font typeface="Wingdings 2" panose="05020102010507070707" pitchFamily="18" charset="2"/>
      <p:regular r:id="rId48"/>
    </p:embeddedFont>
    <p:embeddedFont>
      <p:font typeface="MS PGothic" panose="020B0600070205080204" pitchFamily="34" charset="-128"/>
      <p:regular r:id="rId47"/>
    </p:embeddedFont>
  </p:embeddedFontLst>
  <p:defaultTextStyle>
    <a:defPPr>
      <a:defRPr lang="en-US"/>
    </a:defPPr>
    <a:lvl1pPr algn="ctr" rtl="0" fontAlgn="base">
      <a:spcBef>
        <a:spcPct val="0"/>
      </a:spcBef>
      <a:spcAft>
        <a:spcPct val="0"/>
      </a:spcAft>
      <a:defRPr sz="4200" kern="1200">
        <a:solidFill>
          <a:srgbClr val="000000"/>
        </a:solidFill>
        <a:latin typeface="Gill Sans" charset="0"/>
        <a:ea typeface="ヒラギノ角ゴ ProN W3" charset="-128"/>
        <a:cs typeface="+mn-cs"/>
        <a:sym typeface="Gill Sans" charset="0"/>
      </a:defRPr>
    </a:lvl1pPr>
    <a:lvl2pPr marL="457200" algn="ctr" rtl="0" fontAlgn="base">
      <a:spcBef>
        <a:spcPct val="0"/>
      </a:spcBef>
      <a:spcAft>
        <a:spcPct val="0"/>
      </a:spcAft>
      <a:defRPr sz="4200" kern="1200">
        <a:solidFill>
          <a:srgbClr val="000000"/>
        </a:solidFill>
        <a:latin typeface="Gill Sans" charset="0"/>
        <a:ea typeface="ヒラギノ角ゴ ProN W3" charset="-128"/>
        <a:cs typeface="+mn-cs"/>
        <a:sym typeface="Gill Sans" charset="0"/>
      </a:defRPr>
    </a:lvl2pPr>
    <a:lvl3pPr marL="914400" algn="ctr" rtl="0" fontAlgn="base">
      <a:spcBef>
        <a:spcPct val="0"/>
      </a:spcBef>
      <a:spcAft>
        <a:spcPct val="0"/>
      </a:spcAft>
      <a:defRPr sz="4200" kern="1200">
        <a:solidFill>
          <a:srgbClr val="000000"/>
        </a:solidFill>
        <a:latin typeface="Gill Sans" charset="0"/>
        <a:ea typeface="ヒラギノ角ゴ ProN W3" charset="-128"/>
        <a:cs typeface="+mn-cs"/>
        <a:sym typeface="Gill Sans" charset="0"/>
      </a:defRPr>
    </a:lvl3pPr>
    <a:lvl4pPr marL="1371600" algn="ctr" rtl="0" fontAlgn="base">
      <a:spcBef>
        <a:spcPct val="0"/>
      </a:spcBef>
      <a:spcAft>
        <a:spcPct val="0"/>
      </a:spcAft>
      <a:defRPr sz="4200" kern="1200">
        <a:solidFill>
          <a:srgbClr val="000000"/>
        </a:solidFill>
        <a:latin typeface="Gill Sans" charset="0"/>
        <a:ea typeface="ヒラギノ角ゴ ProN W3" charset="-128"/>
        <a:cs typeface="+mn-cs"/>
        <a:sym typeface="Gill Sans" charset="0"/>
      </a:defRPr>
    </a:lvl4pPr>
    <a:lvl5pPr marL="1828800" algn="ctr" rtl="0" fontAlgn="base">
      <a:spcBef>
        <a:spcPct val="0"/>
      </a:spcBef>
      <a:spcAft>
        <a:spcPct val="0"/>
      </a:spcAft>
      <a:defRPr sz="4200" kern="1200">
        <a:solidFill>
          <a:srgbClr val="000000"/>
        </a:solidFill>
        <a:latin typeface="Gill Sans" charset="0"/>
        <a:ea typeface="ヒラギノ角ゴ ProN W3" charset="-128"/>
        <a:cs typeface="+mn-cs"/>
        <a:sym typeface="Gill Sans" charset="0"/>
      </a:defRPr>
    </a:lvl5pPr>
    <a:lvl6pPr marL="2286000" algn="l" defTabSz="914400" rtl="0" eaLnBrk="1" latinLnBrk="0" hangingPunct="1">
      <a:defRPr sz="4200" kern="1200">
        <a:solidFill>
          <a:srgbClr val="000000"/>
        </a:solidFill>
        <a:latin typeface="Gill Sans" charset="0"/>
        <a:ea typeface="ヒラギノ角ゴ ProN W3" charset="-128"/>
        <a:cs typeface="+mn-cs"/>
        <a:sym typeface="Gill Sans" charset="0"/>
      </a:defRPr>
    </a:lvl6pPr>
    <a:lvl7pPr marL="2743200" algn="l" defTabSz="914400" rtl="0" eaLnBrk="1" latinLnBrk="0" hangingPunct="1">
      <a:defRPr sz="4200" kern="1200">
        <a:solidFill>
          <a:srgbClr val="000000"/>
        </a:solidFill>
        <a:latin typeface="Gill Sans" charset="0"/>
        <a:ea typeface="ヒラギノ角ゴ ProN W3" charset="-128"/>
        <a:cs typeface="+mn-cs"/>
        <a:sym typeface="Gill Sans" charset="0"/>
      </a:defRPr>
    </a:lvl7pPr>
    <a:lvl8pPr marL="3200400" algn="l" defTabSz="914400" rtl="0" eaLnBrk="1" latinLnBrk="0" hangingPunct="1">
      <a:defRPr sz="4200" kern="1200">
        <a:solidFill>
          <a:srgbClr val="000000"/>
        </a:solidFill>
        <a:latin typeface="Gill Sans" charset="0"/>
        <a:ea typeface="ヒラギノ角ゴ ProN W3" charset="-128"/>
        <a:cs typeface="+mn-cs"/>
        <a:sym typeface="Gill Sans" charset="0"/>
      </a:defRPr>
    </a:lvl8pPr>
    <a:lvl9pPr marL="3657600" algn="l" defTabSz="914400" rtl="0" eaLnBrk="1" latinLnBrk="0" hangingPunct="1">
      <a:defRPr sz="4200" kern="1200">
        <a:solidFill>
          <a:srgbClr val="000000"/>
        </a:solidFill>
        <a:latin typeface="Gill Sans" charset="0"/>
        <a:ea typeface="ヒラギノ角ゴ ProN W3" charset="-128"/>
        <a:cs typeface="+mn-cs"/>
        <a:sym typeface="Gill Sans"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25051"/>
    <a:srgbClr val="73A5CC"/>
    <a:srgbClr val="700017"/>
    <a:srgbClr val="F20017"/>
    <a:srgbClr val="B5DC10"/>
    <a:srgbClr val="CDD03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vertBarState="maximized">
    <p:restoredLeft sz="15591" autoAdjust="0"/>
    <p:restoredTop sz="94687" autoAdjust="0"/>
  </p:normalViewPr>
  <p:slideViewPr>
    <p:cSldViewPr>
      <p:cViewPr varScale="1">
        <p:scale>
          <a:sx n="109" d="100"/>
          <a:sy n="109" d="100"/>
        </p:scale>
        <p:origin x="1296" y="102"/>
      </p:cViewPr>
      <p:guideLst>
        <p:guide orient="horz" pos="2160"/>
        <p:guide pos="2880"/>
      </p:guideLst>
    </p:cSldViewPr>
  </p:slideViewPr>
  <p:outlineViewPr>
    <p:cViewPr>
      <p:scale>
        <a:sx n="33" d="100"/>
        <a:sy n="33" d="100"/>
      </p:scale>
      <p:origin x="0" y="2250"/>
    </p:cViewPr>
  </p:outlineViewPr>
  <p:notesTextViewPr>
    <p:cViewPr>
      <p:scale>
        <a:sx n="100" d="100"/>
        <a:sy n="100" d="100"/>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slide" Target="slides/slide34.xml"/><Relationship Id="rId3" Type="http://schemas.openxmlformats.org/officeDocument/2006/relationships/slideMaster" Target="slideMasters/slideMaster3.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font" Target="fonts/font1.fntdata"/><Relationship Id="rId47" Type="http://schemas.openxmlformats.org/officeDocument/2006/relationships/font" Target="fonts/font6.fntdata"/><Relationship Id="rId50" Type="http://schemas.openxmlformats.org/officeDocument/2006/relationships/viewProps" Target="viewProps.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font" Target="fonts/font5.fntdata"/><Relationship Id="rId2" Type="http://schemas.openxmlformats.org/officeDocument/2006/relationships/slideMaster" Target="slideMasters/slideMaster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41"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notesMaster" Target="notesMasters/notesMaster1.xml"/><Relationship Id="rId45" Type="http://schemas.openxmlformats.org/officeDocument/2006/relationships/font" Target="fonts/font4.fntdata"/><Relationship Id="rId5" Type="http://schemas.openxmlformats.org/officeDocument/2006/relationships/slideMaster" Target="slideMasters/slideMaster5.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openxmlformats.org/officeDocument/2006/relationships/presProps" Target="presProps.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4" Type="http://schemas.openxmlformats.org/officeDocument/2006/relationships/font" Target="fonts/font3.fntdata"/><Relationship Id="rId52" Type="http://schemas.openxmlformats.org/officeDocument/2006/relationships/tableStyles" Target="tableStyles.xml"/><Relationship Id="rId4" Type="http://schemas.openxmlformats.org/officeDocument/2006/relationships/slideMaster" Target="slideMasters/slideMaster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font" Target="fonts/font2.fntdata"/><Relationship Id="rId48" Type="http://schemas.openxmlformats.org/officeDocument/2006/relationships/font" Target="fonts/font7.fntdata"/><Relationship Id="rId8" Type="http://schemas.openxmlformats.org/officeDocument/2006/relationships/slide" Target="slides/slide3.xml"/><Relationship Id="rId51"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7.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4160937" cy="365276"/>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5438180" y="0"/>
            <a:ext cx="4160937" cy="365276"/>
          </a:xfrm>
          <a:prstGeom prst="rect">
            <a:avLst/>
          </a:prstGeom>
        </p:spPr>
        <p:txBody>
          <a:bodyPr vert="horz" lIns="91440" tIns="45720" rIns="91440" bIns="45720" rtlCol="0"/>
          <a:lstStyle>
            <a:lvl1pPr algn="r">
              <a:defRPr sz="1200"/>
            </a:lvl1pPr>
          </a:lstStyle>
          <a:p>
            <a:fld id="{A76FEF30-681B-47EE-A653-A7FCE817F8DE}" type="datetimeFigureOut">
              <a:rPr lang="en-US" smtClean="0"/>
              <a:t>3/30/2017</a:t>
            </a:fld>
            <a:endParaRPr lang="en-US"/>
          </a:p>
        </p:txBody>
      </p:sp>
      <p:sp>
        <p:nvSpPr>
          <p:cNvPr id="4" name="Footer Placeholder 3"/>
          <p:cNvSpPr>
            <a:spLocks noGrp="1"/>
          </p:cNvSpPr>
          <p:nvPr>
            <p:ph type="ftr" sz="quarter" idx="2"/>
          </p:nvPr>
        </p:nvSpPr>
        <p:spPr>
          <a:xfrm>
            <a:off x="0" y="6948715"/>
            <a:ext cx="4160937" cy="365276"/>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5438180" y="6948715"/>
            <a:ext cx="4160937" cy="365276"/>
          </a:xfrm>
          <a:prstGeom prst="rect">
            <a:avLst/>
          </a:prstGeom>
        </p:spPr>
        <p:txBody>
          <a:bodyPr vert="horz" lIns="91440" tIns="45720" rIns="91440" bIns="45720" rtlCol="0" anchor="b"/>
          <a:lstStyle>
            <a:lvl1pPr algn="r">
              <a:defRPr sz="1200"/>
            </a:lvl1pPr>
          </a:lstStyle>
          <a:p>
            <a:fld id="{9FBD8C48-4A24-481B-A984-64C2F9D56D6E}" type="slidenum">
              <a:rPr lang="en-US" smtClean="0"/>
              <a:t>‹#›</a:t>
            </a:fld>
            <a:endParaRPr lang="en-US"/>
          </a:p>
        </p:txBody>
      </p:sp>
    </p:spTree>
    <p:extLst>
      <p:ext uri="{BB962C8B-B14F-4D97-AF65-F5344CB8AC3E}">
        <p14:creationId xmlns:p14="http://schemas.microsoft.com/office/powerpoint/2010/main" val="302122472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2" y="0"/>
            <a:ext cx="4161390" cy="366010"/>
          </a:xfrm>
          <a:prstGeom prst="rect">
            <a:avLst/>
          </a:prstGeom>
        </p:spPr>
        <p:txBody>
          <a:bodyPr vert="horz" lIns="96653" tIns="48327" rIns="96653" bIns="48327" rtlCol="0"/>
          <a:lstStyle>
            <a:lvl1pPr algn="l">
              <a:defRPr sz="1200">
                <a:ea typeface="ヒラギノ角ゴ ProN W3" charset="0"/>
                <a:cs typeface="ヒラギノ角ゴ ProN W3" charset="0"/>
              </a:defRPr>
            </a:lvl1pPr>
          </a:lstStyle>
          <a:p>
            <a:pPr>
              <a:defRPr/>
            </a:pPr>
            <a:endParaRPr lang="en-US" dirty="0"/>
          </a:p>
        </p:txBody>
      </p:sp>
      <p:sp>
        <p:nvSpPr>
          <p:cNvPr id="3" name="Date Placeholder 2"/>
          <p:cNvSpPr>
            <a:spLocks noGrp="1"/>
          </p:cNvSpPr>
          <p:nvPr>
            <p:ph type="dt" idx="1"/>
          </p:nvPr>
        </p:nvSpPr>
        <p:spPr>
          <a:xfrm>
            <a:off x="5437638" y="0"/>
            <a:ext cx="4161390" cy="366010"/>
          </a:xfrm>
          <a:prstGeom prst="rect">
            <a:avLst/>
          </a:prstGeom>
        </p:spPr>
        <p:txBody>
          <a:bodyPr vert="horz" wrap="square" lIns="96653" tIns="48327" rIns="96653" bIns="48327" numCol="1" anchor="t" anchorCtr="0" compatLnSpc="1">
            <a:prstTxWarp prst="textNoShape">
              <a:avLst/>
            </a:prstTxWarp>
          </a:bodyPr>
          <a:lstStyle>
            <a:lvl1pPr algn="r">
              <a:defRPr sz="1200"/>
            </a:lvl1pPr>
          </a:lstStyle>
          <a:p>
            <a:pPr>
              <a:defRPr/>
            </a:pPr>
            <a:fld id="{544142F5-234F-400F-8C4A-FA77B115786E}" type="datetimeFigureOut">
              <a:rPr lang="en-US"/>
              <a:pPr>
                <a:defRPr/>
              </a:pPr>
              <a:t>3/30/2017</a:t>
            </a:fld>
            <a:endParaRPr lang="en-US" dirty="0"/>
          </a:p>
        </p:txBody>
      </p:sp>
      <p:sp>
        <p:nvSpPr>
          <p:cNvPr id="4" name="Slide Image Placeholder 3"/>
          <p:cNvSpPr>
            <a:spLocks noGrp="1" noRot="1" noChangeAspect="1"/>
          </p:cNvSpPr>
          <p:nvPr>
            <p:ph type="sldImg" idx="2"/>
          </p:nvPr>
        </p:nvSpPr>
        <p:spPr>
          <a:xfrm>
            <a:off x="2971800" y="547688"/>
            <a:ext cx="3657600" cy="2743200"/>
          </a:xfrm>
          <a:prstGeom prst="rect">
            <a:avLst/>
          </a:prstGeom>
          <a:noFill/>
          <a:ln w="12700">
            <a:solidFill>
              <a:prstClr val="black"/>
            </a:solidFill>
          </a:ln>
        </p:spPr>
        <p:txBody>
          <a:bodyPr vert="horz" lIns="96653" tIns="48327" rIns="96653" bIns="48327" rtlCol="0" anchor="ctr"/>
          <a:lstStyle/>
          <a:p>
            <a:pPr lvl="0"/>
            <a:endParaRPr lang="en-US" noProof="0" dirty="0"/>
          </a:p>
        </p:txBody>
      </p:sp>
      <p:sp>
        <p:nvSpPr>
          <p:cNvPr id="5" name="Notes Placeholder 4"/>
          <p:cNvSpPr>
            <a:spLocks noGrp="1"/>
          </p:cNvSpPr>
          <p:nvPr>
            <p:ph type="body" sz="quarter" idx="3"/>
          </p:nvPr>
        </p:nvSpPr>
        <p:spPr>
          <a:xfrm>
            <a:off x="960992" y="3475221"/>
            <a:ext cx="7679221" cy="3291591"/>
          </a:xfrm>
          <a:prstGeom prst="rect">
            <a:avLst/>
          </a:prstGeom>
        </p:spPr>
        <p:txBody>
          <a:bodyPr vert="horz" lIns="96653" tIns="48327" rIns="96653" bIns="48327" rtlCol="0"/>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2" y="6947941"/>
            <a:ext cx="4161390" cy="366010"/>
          </a:xfrm>
          <a:prstGeom prst="rect">
            <a:avLst/>
          </a:prstGeom>
        </p:spPr>
        <p:txBody>
          <a:bodyPr vert="horz" lIns="96653" tIns="48327" rIns="96653" bIns="48327" rtlCol="0" anchor="b"/>
          <a:lstStyle>
            <a:lvl1pPr algn="l">
              <a:defRPr sz="1200">
                <a:ea typeface="ヒラギノ角ゴ ProN W3" charset="0"/>
                <a:cs typeface="ヒラギノ角ゴ ProN W3" charset="0"/>
              </a:defRPr>
            </a:lvl1pPr>
          </a:lstStyle>
          <a:p>
            <a:pPr>
              <a:defRPr/>
            </a:pPr>
            <a:endParaRPr lang="en-US" dirty="0"/>
          </a:p>
        </p:txBody>
      </p:sp>
      <p:sp>
        <p:nvSpPr>
          <p:cNvPr id="7" name="Slide Number Placeholder 6"/>
          <p:cNvSpPr>
            <a:spLocks noGrp="1"/>
          </p:cNvSpPr>
          <p:nvPr>
            <p:ph type="sldNum" sz="quarter" idx="5"/>
          </p:nvPr>
        </p:nvSpPr>
        <p:spPr>
          <a:xfrm>
            <a:off x="5437638" y="6947941"/>
            <a:ext cx="4161390" cy="366010"/>
          </a:xfrm>
          <a:prstGeom prst="rect">
            <a:avLst/>
          </a:prstGeom>
        </p:spPr>
        <p:txBody>
          <a:bodyPr vert="horz" wrap="square" lIns="96653" tIns="48327" rIns="96653" bIns="48327" numCol="1" anchor="b" anchorCtr="0" compatLnSpc="1">
            <a:prstTxWarp prst="textNoShape">
              <a:avLst/>
            </a:prstTxWarp>
          </a:bodyPr>
          <a:lstStyle>
            <a:lvl1pPr algn="r">
              <a:defRPr sz="1200"/>
            </a:lvl1pPr>
          </a:lstStyle>
          <a:p>
            <a:pPr>
              <a:defRPr/>
            </a:pPr>
            <a:fld id="{484299C2-B1CF-404D-9072-0990315957D0}" type="slidenum">
              <a:rPr lang="en-US"/>
              <a:pPr>
                <a:defRPr/>
              </a:pPr>
              <a:t>‹#›</a:t>
            </a:fld>
            <a:endParaRPr lang="en-US" dirty="0"/>
          </a:p>
        </p:txBody>
      </p:sp>
    </p:spTree>
    <p:extLst>
      <p:ext uri="{BB962C8B-B14F-4D97-AF65-F5344CB8AC3E}">
        <p14:creationId xmlns:p14="http://schemas.microsoft.com/office/powerpoint/2010/main" val="679518227"/>
      </p:ext>
    </p:extLst>
  </p:cSld>
  <p:clrMap bg1="lt1" tx1="dk1" bg2="lt2" tx2="dk2" accent1="accent1" accent2="accent2" accent3="accent3" accent4="accent4" accent5="accent5" accent6="accent6" hlink="hlink" folHlink="folHlink"/>
  <p:notesStyle>
    <a:lvl1pPr algn="l" defTabSz="457200" rtl="0" eaLnBrk="0" fontAlgn="base" hangingPunct="0">
      <a:spcBef>
        <a:spcPct val="30000"/>
      </a:spcBef>
      <a:spcAft>
        <a:spcPct val="0"/>
      </a:spcAft>
      <a:defRPr sz="1200" kern="1200">
        <a:solidFill>
          <a:schemeClr val="tx1"/>
        </a:solidFill>
        <a:latin typeface="+mn-lt"/>
        <a:ea typeface="MS PGothic" pitchFamily="34" charset="-128"/>
        <a:cs typeface="+mn-cs"/>
      </a:defRPr>
    </a:lvl1pPr>
    <a:lvl2pPr marL="457200" algn="l" defTabSz="457200" rtl="0" eaLnBrk="0" fontAlgn="base" hangingPunct="0">
      <a:spcBef>
        <a:spcPct val="30000"/>
      </a:spcBef>
      <a:spcAft>
        <a:spcPct val="0"/>
      </a:spcAft>
      <a:defRPr sz="1200" kern="1200">
        <a:solidFill>
          <a:schemeClr val="tx1"/>
        </a:solidFill>
        <a:latin typeface="+mn-lt"/>
        <a:ea typeface="MS PGothic" pitchFamily="34" charset="-128"/>
        <a:cs typeface="+mn-cs"/>
      </a:defRPr>
    </a:lvl2pPr>
    <a:lvl3pPr marL="914400" algn="l" defTabSz="457200" rtl="0" eaLnBrk="0" fontAlgn="base" hangingPunct="0">
      <a:spcBef>
        <a:spcPct val="30000"/>
      </a:spcBef>
      <a:spcAft>
        <a:spcPct val="0"/>
      </a:spcAft>
      <a:defRPr sz="1200" kern="1200">
        <a:solidFill>
          <a:schemeClr val="tx1"/>
        </a:solidFill>
        <a:latin typeface="+mn-lt"/>
        <a:ea typeface="MS PGothic" pitchFamily="34" charset="-128"/>
        <a:cs typeface="+mn-cs"/>
      </a:defRPr>
    </a:lvl3pPr>
    <a:lvl4pPr marL="1371600" algn="l" defTabSz="457200" rtl="0" eaLnBrk="0" fontAlgn="base" hangingPunct="0">
      <a:spcBef>
        <a:spcPct val="30000"/>
      </a:spcBef>
      <a:spcAft>
        <a:spcPct val="0"/>
      </a:spcAft>
      <a:defRPr sz="1200" kern="1200">
        <a:solidFill>
          <a:schemeClr val="tx1"/>
        </a:solidFill>
        <a:latin typeface="+mn-lt"/>
        <a:ea typeface="MS PGothic" pitchFamily="34" charset="-128"/>
        <a:cs typeface="+mn-cs"/>
      </a:defRPr>
    </a:lvl4pPr>
    <a:lvl5pPr marL="1828800" algn="l" defTabSz="457200" rtl="0" eaLnBrk="0" fontAlgn="base" hangingPunct="0">
      <a:spcBef>
        <a:spcPct val="30000"/>
      </a:spcBef>
      <a:spcAft>
        <a:spcPct val="0"/>
      </a:spcAft>
      <a:defRPr sz="1200" kern="1200">
        <a:solidFill>
          <a:schemeClr val="tx1"/>
        </a:solidFill>
        <a:latin typeface="+mn-lt"/>
        <a:ea typeface="MS PGothic" pitchFamily="34"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484299C2-B1CF-404D-9072-0990315957D0}" type="slidenum">
              <a:rPr lang="en-US" smtClean="0"/>
              <a:pPr>
                <a:defRPr/>
              </a:pPr>
              <a:t>1</a:t>
            </a:fld>
            <a:endParaRPr lang="en-US" dirty="0"/>
          </a:p>
        </p:txBody>
      </p:sp>
    </p:spTree>
    <p:extLst>
      <p:ext uri="{BB962C8B-B14F-4D97-AF65-F5344CB8AC3E}">
        <p14:creationId xmlns:p14="http://schemas.microsoft.com/office/powerpoint/2010/main" val="140367461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4EE0CA37-B3D3-4D0D-8A2B-1C633EDD525F}" type="slidenum">
              <a:rPr kumimoji="0" lang="en-US" sz="1800" b="0" i="0" u="none" strike="noStrike" kern="0" cap="none" spc="0" normalizeH="0" baseline="0" noProof="0" smtClean="0">
                <a:ln>
                  <a:noFill/>
                </a:ln>
                <a:solidFill>
                  <a:sysClr val="windowText" lastClr="000000"/>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25</a:t>
            </a:fld>
            <a:endParaRPr kumimoji="0" lang="en-US" sz="1800" b="0" i="0" u="none" strike="noStrike" kern="0" cap="none" spc="0" normalizeH="0" baseline="0" noProof="0">
              <a:ln>
                <a:noFill/>
              </a:ln>
              <a:solidFill>
                <a:sysClr val="windowText" lastClr="000000"/>
              </a:solidFill>
              <a:effectLst/>
              <a:uLnTx/>
              <a:uFillTx/>
            </a:endParaRPr>
          </a:p>
        </p:txBody>
      </p:sp>
    </p:spTree>
    <p:extLst>
      <p:ext uri="{BB962C8B-B14F-4D97-AF65-F5344CB8AC3E}">
        <p14:creationId xmlns:p14="http://schemas.microsoft.com/office/powerpoint/2010/main" val="18443244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4EE0CA37-B3D3-4D0D-8A2B-1C633EDD525F}" type="slidenum">
              <a:rPr kumimoji="0" lang="en-US" sz="1800" b="0" i="0" u="none" strike="noStrike" kern="0" cap="none" spc="0" normalizeH="0" baseline="0" noProof="0" smtClean="0">
                <a:ln>
                  <a:noFill/>
                </a:ln>
                <a:solidFill>
                  <a:sysClr val="windowText" lastClr="000000"/>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26</a:t>
            </a:fld>
            <a:endParaRPr kumimoji="0" lang="en-US" sz="1800" b="0" i="0" u="none" strike="noStrike" kern="0" cap="none" spc="0" normalizeH="0" baseline="0" noProof="0">
              <a:ln>
                <a:noFill/>
              </a:ln>
              <a:solidFill>
                <a:sysClr val="windowText" lastClr="000000"/>
              </a:solidFill>
              <a:effectLst/>
              <a:uLnTx/>
              <a:uFillTx/>
            </a:endParaRPr>
          </a:p>
        </p:txBody>
      </p:sp>
    </p:spTree>
    <p:extLst>
      <p:ext uri="{BB962C8B-B14F-4D97-AF65-F5344CB8AC3E}">
        <p14:creationId xmlns:p14="http://schemas.microsoft.com/office/powerpoint/2010/main" val="219245543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4EE0CA37-B3D3-4D0D-8A2B-1C633EDD525F}" type="slidenum">
              <a:rPr kumimoji="0" lang="en-US" sz="1800" b="0" i="0" u="none" strike="noStrike" kern="0" cap="none" spc="0" normalizeH="0" baseline="0" noProof="0" smtClean="0">
                <a:ln>
                  <a:noFill/>
                </a:ln>
                <a:solidFill>
                  <a:sysClr val="windowText" lastClr="000000"/>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27</a:t>
            </a:fld>
            <a:endParaRPr kumimoji="0" lang="en-US" sz="1800" b="0" i="0" u="none" strike="noStrike" kern="0" cap="none" spc="0" normalizeH="0" baseline="0" noProof="0">
              <a:ln>
                <a:noFill/>
              </a:ln>
              <a:solidFill>
                <a:sysClr val="windowText" lastClr="000000"/>
              </a:solidFill>
              <a:effectLst/>
              <a:uLnTx/>
              <a:uFillTx/>
            </a:endParaRPr>
          </a:p>
        </p:txBody>
      </p:sp>
    </p:spTree>
    <p:extLst>
      <p:ext uri="{BB962C8B-B14F-4D97-AF65-F5344CB8AC3E}">
        <p14:creationId xmlns:p14="http://schemas.microsoft.com/office/powerpoint/2010/main" val="136024719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4EE0CA37-B3D3-4D0D-8A2B-1C633EDD525F}" type="slidenum">
              <a:rPr kumimoji="0" lang="en-US" sz="1800" b="0" i="0" u="none" strike="noStrike" kern="0" cap="none" spc="0" normalizeH="0" baseline="0" noProof="0" smtClean="0">
                <a:ln>
                  <a:noFill/>
                </a:ln>
                <a:solidFill>
                  <a:sysClr val="windowText" lastClr="000000"/>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28</a:t>
            </a:fld>
            <a:endParaRPr kumimoji="0" lang="en-US" sz="1800" b="0" i="0" u="none" strike="noStrike" kern="0" cap="none" spc="0" normalizeH="0" baseline="0" noProof="0">
              <a:ln>
                <a:noFill/>
              </a:ln>
              <a:solidFill>
                <a:sysClr val="windowText" lastClr="000000"/>
              </a:solidFill>
              <a:effectLst/>
              <a:uLnTx/>
              <a:uFillTx/>
            </a:endParaRPr>
          </a:p>
        </p:txBody>
      </p:sp>
    </p:spTree>
    <p:extLst>
      <p:ext uri="{BB962C8B-B14F-4D97-AF65-F5344CB8AC3E}">
        <p14:creationId xmlns:p14="http://schemas.microsoft.com/office/powerpoint/2010/main" val="418723166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4EE0CA37-B3D3-4D0D-8A2B-1C633EDD525F}" type="slidenum">
              <a:rPr kumimoji="0" lang="en-US" sz="1800" b="0" i="0" u="none" strike="noStrike" kern="0" cap="none" spc="0" normalizeH="0" baseline="0" noProof="0" smtClean="0">
                <a:ln>
                  <a:noFill/>
                </a:ln>
                <a:solidFill>
                  <a:sysClr val="windowText" lastClr="000000"/>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29</a:t>
            </a:fld>
            <a:endParaRPr kumimoji="0" lang="en-US" sz="1800" b="0" i="0" u="none" strike="noStrike" kern="0" cap="none" spc="0" normalizeH="0" baseline="0" noProof="0">
              <a:ln>
                <a:noFill/>
              </a:ln>
              <a:solidFill>
                <a:sysClr val="windowText" lastClr="000000"/>
              </a:solidFill>
              <a:effectLst/>
              <a:uLnTx/>
              <a:uFillTx/>
            </a:endParaRPr>
          </a:p>
        </p:txBody>
      </p:sp>
    </p:spTree>
    <p:extLst>
      <p:ext uri="{BB962C8B-B14F-4D97-AF65-F5344CB8AC3E}">
        <p14:creationId xmlns:p14="http://schemas.microsoft.com/office/powerpoint/2010/main" val="252233776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4EE0CA37-B3D3-4D0D-8A2B-1C633EDD525F}" type="slidenum">
              <a:rPr kumimoji="0" lang="en-US" sz="1800" b="0" i="0" u="none" strike="noStrike" kern="0" cap="none" spc="0" normalizeH="0" baseline="0" noProof="0" smtClean="0">
                <a:ln>
                  <a:noFill/>
                </a:ln>
                <a:solidFill>
                  <a:sysClr val="windowText" lastClr="000000"/>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30</a:t>
            </a:fld>
            <a:endParaRPr kumimoji="0" lang="en-US" sz="1800" b="0" i="0" u="none" strike="noStrike" kern="0" cap="none" spc="0" normalizeH="0" baseline="0" noProof="0">
              <a:ln>
                <a:noFill/>
              </a:ln>
              <a:solidFill>
                <a:sysClr val="windowText" lastClr="000000"/>
              </a:solidFill>
              <a:effectLst/>
              <a:uLnTx/>
              <a:uFillTx/>
            </a:endParaRPr>
          </a:p>
        </p:txBody>
      </p:sp>
    </p:spTree>
    <p:extLst>
      <p:ext uri="{BB962C8B-B14F-4D97-AF65-F5344CB8AC3E}">
        <p14:creationId xmlns:p14="http://schemas.microsoft.com/office/powerpoint/2010/main" val="95853159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4EE0CA37-B3D3-4D0D-8A2B-1C633EDD525F}" type="slidenum">
              <a:rPr kumimoji="0" lang="en-US" sz="1800" b="0" i="0" u="none" strike="noStrike" kern="0" cap="none" spc="0" normalizeH="0" baseline="0" noProof="0" smtClean="0">
                <a:ln>
                  <a:noFill/>
                </a:ln>
                <a:solidFill>
                  <a:sysClr val="windowText" lastClr="000000"/>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31</a:t>
            </a:fld>
            <a:endParaRPr kumimoji="0" lang="en-US" sz="1800" b="0" i="0" u="none" strike="noStrike" kern="0" cap="none" spc="0" normalizeH="0" baseline="0" noProof="0">
              <a:ln>
                <a:noFill/>
              </a:ln>
              <a:solidFill>
                <a:sysClr val="windowText" lastClr="000000"/>
              </a:solidFill>
              <a:effectLst/>
              <a:uLnTx/>
              <a:uFillTx/>
            </a:endParaRPr>
          </a:p>
        </p:txBody>
      </p:sp>
    </p:spTree>
    <p:extLst>
      <p:ext uri="{BB962C8B-B14F-4D97-AF65-F5344CB8AC3E}">
        <p14:creationId xmlns:p14="http://schemas.microsoft.com/office/powerpoint/2010/main" val="393642195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4EE0CA37-B3D3-4D0D-8A2B-1C633EDD525F}" type="slidenum">
              <a:rPr kumimoji="0" lang="en-US" sz="1800" b="0" i="0" u="none" strike="noStrike" kern="0" cap="none" spc="0" normalizeH="0" baseline="0" noProof="0" smtClean="0">
                <a:ln>
                  <a:noFill/>
                </a:ln>
                <a:solidFill>
                  <a:sysClr val="windowText" lastClr="000000"/>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32</a:t>
            </a:fld>
            <a:endParaRPr kumimoji="0" lang="en-US" sz="1800" b="0" i="0" u="none" strike="noStrike" kern="0" cap="none" spc="0" normalizeH="0" baseline="0" noProof="0">
              <a:ln>
                <a:noFill/>
              </a:ln>
              <a:solidFill>
                <a:sysClr val="windowText" lastClr="000000"/>
              </a:solidFill>
              <a:effectLst/>
              <a:uLnTx/>
              <a:uFillTx/>
            </a:endParaRPr>
          </a:p>
        </p:txBody>
      </p:sp>
    </p:spTree>
    <p:extLst>
      <p:ext uri="{BB962C8B-B14F-4D97-AF65-F5344CB8AC3E}">
        <p14:creationId xmlns:p14="http://schemas.microsoft.com/office/powerpoint/2010/main" val="249785321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A88EB8E9-7E05-4C60-A58D-798732DD5BFE}" type="slidenum">
              <a:rPr kumimoji="0" lang="en-US" sz="1800" b="0" i="0" u="none" strike="noStrike" kern="0" cap="none" spc="0" normalizeH="0" baseline="0" noProof="0" smtClean="0">
                <a:ln>
                  <a:noFill/>
                </a:ln>
                <a:solidFill>
                  <a:sysClr val="windowText" lastClr="000000"/>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33</a:t>
            </a:fld>
            <a:endParaRPr kumimoji="0" lang="en-US" sz="1800" b="0" i="0" u="none" strike="noStrike" kern="0" cap="none" spc="0" normalizeH="0" baseline="0" noProof="0">
              <a:ln>
                <a:noFill/>
              </a:ln>
              <a:solidFill>
                <a:sysClr val="windowText" lastClr="000000"/>
              </a:solidFill>
              <a:effectLst/>
              <a:uLnTx/>
              <a:uFillTx/>
            </a:endParaRPr>
          </a:p>
        </p:txBody>
      </p:sp>
    </p:spTree>
    <p:extLst>
      <p:ext uri="{BB962C8B-B14F-4D97-AF65-F5344CB8AC3E}">
        <p14:creationId xmlns:p14="http://schemas.microsoft.com/office/powerpoint/2010/main" val="423620054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484299C2-B1CF-404D-9072-0990315957D0}" type="slidenum">
              <a:rPr lang="en-US" smtClean="0"/>
              <a:pPr>
                <a:defRPr/>
              </a:pPr>
              <a:t>34</a:t>
            </a:fld>
            <a:endParaRPr lang="en-US" dirty="0"/>
          </a:p>
        </p:txBody>
      </p:sp>
    </p:spTree>
    <p:extLst>
      <p:ext uri="{BB962C8B-B14F-4D97-AF65-F5344CB8AC3E}">
        <p14:creationId xmlns:p14="http://schemas.microsoft.com/office/powerpoint/2010/main" val="112629023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4EE0CA37-B3D3-4D0D-8A2B-1C633EDD525F}" type="slidenum">
              <a:rPr kumimoji="0" lang="en-US" sz="1800" b="0" i="0" u="none" strike="noStrike" kern="0" cap="none" spc="0" normalizeH="0" baseline="0" noProof="0" smtClean="0">
                <a:ln>
                  <a:noFill/>
                </a:ln>
                <a:solidFill>
                  <a:sysClr val="windowText" lastClr="000000"/>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14</a:t>
            </a:fld>
            <a:endParaRPr kumimoji="0" lang="en-US" sz="1800" b="0" i="0" u="none" strike="noStrike" kern="0" cap="none" spc="0" normalizeH="0" baseline="0" noProof="0">
              <a:ln>
                <a:noFill/>
              </a:ln>
              <a:solidFill>
                <a:sysClr val="windowText" lastClr="000000"/>
              </a:solidFill>
              <a:effectLst/>
              <a:uLnTx/>
              <a:uFillTx/>
            </a:endParaRPr>
          </a:p>
        </p:txBody>
      </p:sp>
    </p:spTree>
    <p:extLst>
      <p:ext uri="{BB962C8B-B14F-4D97-AF65-F5344CB8AC3E}">
        <p14:creationId xmlns:p14="http://schemas.microsoft.com/office/powerpoint/2010/main" val="202759363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4EE0CA37-B3D3-4D0D-8A2B-1C633EDD525F}" type="slidenum">
              <a:rPr kumimoji="0" lang="en-US" sz="1800" b="0" i="0" u="none" strike="noStrike" kern="0" cap="none" spc="0" normalizeH="0" baseline="0" noProof="0" smtClean="0">
                <a:ln>
                  <a:noFill/>
                </a:ln>
                <a:solidFill>
                  <a:sysClr val="windowText" lastClr="000000"/>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18</a:t>
            </a:fld>
            <a:endParaRPr kumimoji="0" lang="en-US" sz="1800" b="0" i="0" u="none" strike="noStrike" kern="0" cap="none" spc="0" normalizeH="0" baseline="0" noProof="0">
              <a:ln>
                <a:noFill/>
              </a:ln>
              <a:solidFill>
                <a:sysClr val="windowText" lastClr="000000"/>
              </a:solidFill>
              <a:effectLst/>
              <a:uLnTx/>
              <a:uFillTx/>
            </a:endParaRPr>
          </a:p>
        </p:txBody>
      </p:sp>
    </p:spTree>
    <p:extLst>
      <p:ext uri="{BB962C8B-B14F-4D97-AF65-F5344CB8AC3E}">
        <p14:creationId xmlns:p14="http://schemas.microsoft.com/office/powerpoint/2010/main" val="160021863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4EE0CA37-B3D3-4D0D-8A2B-1C633EDD525F}" type="slidenum">
              <a:rPr kumimoji="0" lang="en-US" sz="1800" b="0" i="0" u="none" strike="noStrike" kern="0" cap="none" spc="0" normalizeH="0" baseline="0" noProof="0" smtClean="0">
                <a:ln>
                  <a:noFill/>
                </a:ln>
                <a:solidFill>
                  <a:sysClr val="windowText" lastClr="000000"/>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19</a:t>
            </a:fld>
            <a:endParaRPr kumimoji="0" lang="en-US" sz="1800" b="0" i="0" u="none" strike="noStrike" kern="0" cap="none" spc="0" normalizeH="0" baseline="0" noProof="0">
              <a:ln>
                <a:noFill/>
              </a:ln>
              <a:solidFill>
                <a:sysClr val="windowText" lastClr="000000"/>
              </a:solidFill>
              <a:effectLst/>
              <a:uLnTx/>
              <a:uFillTx/>
            </a:endParaRPr>
          </a:p>
        </p:txBody>
      </p:sp>
    </p:spTree>
    <p:extLst>
      <p:ext uri="{BB962C8B-B14F-4D97-AF65-F5344CB8AC3E}">
        <p14:creationId xmlns:p14="http://schemas.microsoft.com/office/powerpoint/2010/main" val="298004112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4EE0CA37-B3D3-4D0D-8A2B-1C633EDD525F}" type="slidenum">
              <a:rPr kumimoji="0" lang="en-US" sz="1800" b="0" i="0" u="none" strike="noStrike" kern="0" cap="none" spc="0" normalizeH="0" baseline="0" noProof="0" smtClean="0">
                <a:ln>
                  <a:noFill/>
                </a:ln>
                <a:solidFill>
                  <a:sysClr val="windowText" lastClr="000000"/>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20</a:t>
            </a:fld>
            <a:endParaRPr kumimoji="0" lang="en-US" sz="1800" b="0" i="0" u="none" strike="noStrike" kern="0" cap="none" spc="0" normalizeH="0" baseline="0" noProof="0">
              <a:ln>
                <a:noFill/>
              </a:ln>
              <a:solidFill>
                <a:sysClr val="windowText" lastClr="000000"/>
              </a:solidFill>
              <a:effectLst/>
              <a:uLnTx/>
              <a:uFillTx/>
            </a:endParaRPr>
          </a:p>
        </p:txBody>
      </p:sp>
    </p:spTree>
    <p:extLst>
      <p:ext uri="{BB962C8B-B14F-4D97-AF65-F5344CB8AC3E}">
        <p14:creationId xmlns:p14="http://schemas.microsoft.com/office/powerpoint/2010/main" val="51213489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4EE0CA37-B3D3-4D0D-8A2B-1C633EDD525F}" type="slidenum">
              <a:rPr kumimoji="0" lang="en-US" sz="1800" b="0" i="0" u="none" strike="noStrike" kern="0" cap="none" spc="0" normalizeH="0" baseline="0" noProof="0" smtClean="0">
                <a:ln>
                  <a:noFill/>
                </a:ln>
                <a:solidFill>
                  <a:sysClr val="windowText" lastClr="000000"/>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21</a:t>
            </a:fld>
            <a:endParaRPr kumimoji="0" lang="en-US" sz="1800" b="0" i="0" u="none" strike="noStrike" kern="0" cap="none" spc="0" normalizeH="0" baseline="0" noProof="0">
              <a:ln>
                <a:noFill/>
              </a:ln>
              <a:solidFill>
                <a:sysClr val="windowText" lastClr="000000"/>
              </a:solidFill>
              <a:effectLst/>
              <a:uLnTx/>
              <a:uFillTx/>
            </a:endParaRPr>
          </a:p>
        </p:txBody>
      </p:sp>
    </p:spTree>
    <p:extLst>
      <p:ext uri="{BB962C8B-B14F-4D97-AF65-F5344CB8AC3E}">
        <p14:creationId xmlns:p14="http://schemas.microsoft.com/office/powerpoint/2010/main" val="167858238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4EE0CA37-B3D3-4D0D-8A2B-1C633EDD525F}" type="slidenum">
              <a:rPr kumimoji="0" lang="en-US" sz="1800" b="0" i="0" u="none" strike="noStrike" kern="0" cap="none" spc="0" normalizeH="0" baseline="0" noProof="0" smtClean="0">
                <a:ln>
                  <a:noFill/>
                </a:ln>
                <a:solidFill>
                  <a:sysClr val="windowText" lastClr="000000"/>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22</a:t>
            </a:fld>
            <a:endParaRPr kumimoji="0" lang="en-US" sz="1800" b="0" i="0" u="none" strike="noStrike" kern="0" cap="none" spc="0" normalizeH="0" baseline="0" noProof="0">
              <a:ln>
                <a:noFill/>
              </a:ln>
              <a:solidFill>
                <a:sysClr val="windowText" lastClr="000000"/>
              </a:solidFill>
              <a:effectLst/>
              <a:uLnTx/>
              <a:uFillTx/>
            </a:endParaRPr>
          </a:p>
        </p:txBody>
      </p:sp>
    </p:spTree>
    <p:extLst>
      <p:ext uri="{BB962C8B-B14F-4D97-AF65-F5344CB8AC3E}">
        <p14:creationId xmlns:p14="http://schemas.microsoft.com/office/powerpoint/2010/main" val="333442819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4EE0CA37-B3D3-4D0D-8A2B-1C633EDD525F}" type="slidenum">
              <a:rPr kumimoji="0" lang="en-US" sz="1800" b="0" i="0" u="none" strike="noStrike" kern="0" cap="none" spc="0" normalizeH="0" baseline="0" noProof="0" smtClean="0">
                <a:ln>
                  <a:noFill/>
                </a:ln>
                <a:solidFill>
                  <a:sysClr val="windowText" lastClr="000000"/>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23</a:t>
            </a:fld>
            <a:endParaRPr kumimoji="0" lang="en-US" sz="1800" b="0" i="0" u="none" strike="noStrike" kern="0" cap="none" spc="0" normalizeH="0" baseline="0" noProof="0">
              <a:ln>
                <a:noFill/>
              </a:ln>
              <a:solidFill>
                <a:sysClr val="windowText" lastClr="000000"/>
              </a:solidFill>
              <a:effectLst/>
              <a:uLnTx/>
              <a:uFillTx/>
            </a:endParaRPr>
          </a:p>
        </p:txBody>
      </p:sp>
    </p:spTree>
    <p:extLst>
      <p:ext uri="{BB962C8B-B14F-4D97-AF65-F5344CB8AC3E}">
        <p14:creationId xmlns:p14="http://schemas.microsoft.com/office/powerpoint/2010/main" val="56320604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4EE0CA37-B3D3-4D0D-8A2B-1C633EDD525F}" type="slidenum">
              <a:rPr kumimoji="0" lang="en-US" sz="1800" b="0" i="0" u="none" strike="noStrike" kern="0" cap="none" spc="0" normalizeH="0" baseline="0" noProof="0" smtClean="0">
                <a:ln>
                  <a:noFill/>
                </a:ln>
                <a:solidFill>
                  <a:sysClr val="windowText" lastClr="000000"/>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24</a:t>
            </a:fld>
            <a:endParaRPr kumimoji="0" lang="en-US" sz="1800" b="0" i="0" u="none" strike="noStrike" kern="0" cap="none" spc="0" normalizeH="0" baseline="0" noProof="0">
              <a:ln>
                <a:noFill/>
              </a:ln>
              <a:solidFill>
                <a:sysClr val="windowText" lastClr="000000"/>
              </a:solidFill>
              <a:effectLst/>
              <a:uLnTx/>
              <a:uFillTx/>
            </a:endParaRPr>
          </a:p>
        </p:txBody>
      </p:sp>
    </p:spTree>
    <p:extLst>
      <p:ext uri="{BB962C8B-B14F-4D97-AF65-F5344CB8AC3E}">
        <p14:creationId xmlns:p14="http://schemas.microsoft.com/office/powerpoint/2010/main" val="166112550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Master" Target="../slideMasters/slideMaster5.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5.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Tree>
    <p:extLst>
      <p:ext uri="{BB962C8B-B14F-4D97-AF65-F5344CB8AC3E}">
        <p14:creationId xmlns:p14="http://schemas.microsoft.com/office/powerpoint/2010/main" val="2518844399"/>
      </p:ext>
    </p:extLst>
  </p:cSld>
  <p:clrMapOvr>
    <a:masterClrMapping/>
  </p:clrMapOv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222375"/>
          </a:xfrm>
        </p:spPr>
        <p:txBody>
          <a:bodyPr/>
          <a:lstStyle>
            <a:lvl1pPr algn="ctr">
              <a:defRPr/>
            </a:lvl1pPr>
          </a:lstStyle>
          <a:p>
            <a:r>
              <a:rPr lang="en-US"/>
              <a:t>Click to edit Master title style</a:t>
            </a:r>
            <a:endParaRPr lang="en-US" dirty="0"/>
          </a:p>
        </p:txBody>
      </p:sp>
      <p:sp>
        <p:nvSpPr>
          <p:cNvPr id="3" name="Subtitle 2"/>
          <p:cNvSpPr>
            <a:spLocks noGrp="1"/>
          </p:cNvSpPr>
          <p:nvPr>
            <p:ph type="subTitle" idx="1"/>
          </p:nvPr>
        </p:nvSpPr>
        <p:spPr>
          <a:xfrm>
            <a:off x="685800" y="4495800"/>
            <a:ext cx="4876800" cy="838200"/>
          </a:xfrm>
        </p:spPr>
        <p:txBody>
          <a:bodyPr>
            <a:normAutofit/>
          </a:bodyPr>
          <a:lstStyle>
            <a:lvl1pPr marL="0" indent="0" algn="l">
              <a:buNone/>
              <a:defRPr sz="18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Tree>
    <p:extLst>
      <p:ext uri="{BB962C8B-B14F-4D97-AF65-F5344CB8AC3E}">
        <p14:creationId xmlns:p14="http://schemas.microsoft.com/office/powerpoint/2010/main" val="251446547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Tree>
    <p:extLst>
      <p:ext uri="{BB962C8B-B14F-4D97-AF65-F5344CB8AC3E}">
        <p14:creationId xmlns:p14="http://schemas.microsoft.com/office/powerpoint/2010/main" val="553563858"/>
      </p:ext>
    </p:extLst>
  </p:cSld>
  <p:clrMapOvr>
    <a:masterClrMapping/>
  </p:clrMapOvr>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4017695756"/>
      </p:ext>
    </p:extLst>
  </p:cSld>
  <p:clrMapOvr>
    <a:masterClrMapping/>
  </p:clrMapOvr>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Tree>
    <p:extLst>
      <p:ext uri="{BB962C8B-B14F-4D97-AF65-F5344CB8AC3E}">
        <p14:creationId xmlns:p14="http://schemas.microsoft.com/office/powerpoint/2010/main" val="3144325308"/>
      </p:ext>
    </p:extLst>
  </p:cSld>
  <p:clrMapOvr>
    <a:masterClrMapping/>
  </p:clrMapOvr>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2819400"/>
            <a:ext cx="4038600" cy="4038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2819400"/>
            <a:ext cx="4038600" cy="4038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448874712"/>
      </p:ext>
    </p:extLst>
  </p:cSld>
  <p:clrMapOvr>
    <a:masterClrMapping/>
  </p:clrMapOvr>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403660432"/>
      </p:ext>
    </p:extLst>
  </p:cSld>
  <p:clrMapOvr>
    <a:masterClrMapping/>
  </p:clrMapOvr>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699593488"/>
      </p:ext>
    </p:extLst>
  </p:cSld>
  <p:clrMapOvr>
    <a:masterClrMapping/>
  </p:clrMapOvr>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148347840"/>
      </p:ext>
    </p:extLst>
  </p:cSld>
  <p:clrMapOvr>
    <a:masterClrMapping/>
  </p:clrMapOvr>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4220843671"/>
      </p:ext>
    </p:extLst>
  </p:cSld>
  <p:clrMapOvr>
    <a:masterClrMapping/>
  </p:clrMapOvr>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sym typeface="Arial" charset="0"/>
            </a:endParaRP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3207058095"/>
      </p:ext>
    </p:extLst>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877207892"/>
      </p:ext>
    </p:extLst>
  </p:cSld>
  <p:clrMapOvr>
    <a:masterClrMapping/>
  </p:clrMapOvr>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406467" y="5514102"/>
            <a:ext cx="7772400" cy="646331"/>
          </a:xfrm>
        </p:spPr>
        <p:txBody>
          <a:bodyPr lIns="0" tIns="0" rIns="0" bIns="0" anchor="b" anchorCtr="0">
            <a:spAutoFit/>
          </a:bodyPr>
          <a:lstStyle>
            <a:lvl1pPr algn="l">
              <a:defRPr sz="4200" b="1"/>
            </a:lvl1pPr>
          </a:lstStyle>
          <a:p>
            <a:r>
              <a:rPr lang="en-US" dirty="0"/>
              <a:t>Click to edit Master title style</a:t>
            </a:r>
          </a:p>
        </p:txBody>
      </p:sp>
      <p:sp>
        <p:nvSpPr>
          <p:cNvPr id="3" name="Subtitle 2"/>
          <p:cNvSpPr>
            <a:spLocks noGrp="1"/>
          </p:cNvSpPr>
          <p:nvPr>
            <p:ph type="subTitle" idx="1"/>
          </p:nvPr>
        </p:nvSpPr>
        <p:spPr>
          <a:xfrm>
            <a:off x="406467" y="6279478"/>
            <a:ext cx="6400800" cy="430887"/>
          </a:xfrm>
        </p:spPr>
        <p:txBody>
          <a:bodyPr lIns="0" tIns="0" rIns="0" bIns="0" anchor="t" anchorCtr="0">
            <a:spAutoFit/>
          </a:bodyPr>
          <a:lstStyle>
            <a:lvl1pPr marL="0" indent="0" algn="l">
              <a:buNone/>
              <a:defRPr sz="28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pic>
        <p:nvPicPr>
          <p:cNvPr id="7" name="Picture 6" descr="ODE_LOGO.jpg"/>
          <p:cNvPicPr>
            <a:picLocks noChangeAspect="1"/>
          </p:cNvPicPr>
          <p:nvPr userDrawn="1"/>
        </p:nvPicPr>
        <p:blipFill>
          <a:blip r:embed="rId2"/>
          <a:stretch>
            <a:fillRect/>
          </a:stretch>
        </p:blipFill>
        <p:spPr>
          <a:xfrm>
            <a:off x="6807267" y="6186917"/>
            <a:ext cx="2012050" cy="369560"/>
          </a:xfrm>
          <a:prstGeom prst="rect">
            <a:avLst/>
          </a:prstGeom>
        </p:spPr>
      </p:pic>
      <p:pic>
        <p:nvPicPr>
          <p:cNvPr id="8" name="Picture 7" descr="PhotoOption3.jpg"/>
          <p:cNvPicPr>
            <a:picLocks noChangeAspect="1"/>
          </p:cNvPicPr>
          <p:nvPr userDrawn="1"/>
        </p:nvPicPr>
        <p:blipFill>
          <a:blip r:embed="rId3"/>
          <a:stretch>
            <a:fillRect/>
          </a:stretch>
        </p:blipFill>
        <p:spPr>
          <a:xfrm>
            <a:off x="0" y="0"/>
            <a:ext cx="9144000" cy="5169408"/>
          </a:xfrm>
          <a:prstGeom prst="rect">
            <a:avLst/>
          </a:prstGeom>
        </p:spPr>
      </p:pic>
    </p:spTree>
    <p:extLst>
      <p:ext uri="{BB962C8B-B14F-4D97-AF65-F5344CB8AC3E}">
        <p14:creationId xmlns:p14="http://schemas.microsoft.com/office/powerpoint/2010/main" val="235390064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8229600" cy="646331"/>
          </a:xfrm>
        </p:spPr>
        <p:txBody>
          <a:bodyPr>
            <a:spAutoFit/>
          </a:bodyPr>
          <a:lstStyle>
            <a:lvl1pPr>
              <a:defRPr sz="4200" b="1">
                <a:solidFill>
                  <a:srgbClr val="C00000"/>
                </a:solidFill>
              </a:defRPr>
            </a:lvl1pPr>
          </a:lstStyle>
          <a:p>
            <a:r>
              <a:rPr lang="en-US" dirty="0"/>
              <a:t>Click to edit Master title style</a:t>
            </a:r>
          </a:p>
        </p:txBody>
      </p:sp>
      <p:sp>
        <p:nvSpPr>
          <p:cNvPr id="3" name="Content Placeholder 2"/>
          <p:cNvSpPr>
            <a:spLocks noGrp="1"/>
          </p:cNvSpPr>
          <p:nvPr>
            <p:ph idx="1"/>
          </p:nvPr>
        </p:nvSpPr>
        <p:spPr>
          <a:xfrm>
            <a:off x="457200" y="1057644"/>
            <a:ext cx="8229600" cy="4525963"/>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7" name="Picture 6" descr="FOOTER-1.jpg"/>
          <p:cNvPicPr>
            <a:picLocks noChangeAspect="1"/>
          </p:cNvPicPr>
          <p:nvPr userDrawn="1"/>
        </p:nvPicPr>
        <p:blipFill>
          <a:blip r:embed="rId2"/>
          <a:stretch>
            <a:fillRect/>
          </a:stretch>
        </p:blipFill>
        <p:spPr>
          <a:xfrm>
            <a:off x="0" y="6378160"/>
            <a:ext cx="9144000" cy="487680"/>
          </a:xfrm>
          <a:prstGeom prst="rect">
            <a:avLst/>
          </a:prstGeom>
        </p:spPr>
      </p:pic>
    </p:spTree>
    <p:extLst>
      <p:ext uri="{BB962C8B-B14F-4D97-AF65-F5344CB8AC3E}">
        <p14:creationId xmlns:p14="http://schemas.microsoft.com/office/powerpoint/2010/main" val="363889803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Tree>
    <p:extLst>
      <p:ext uri="{BB962C8B-B14F-4D97-AF65-F5344CB8AC3E}">
        <p14:creationId xmlns:p14="http://schemas.microsoft.com/office/powerpoint/2010/main" val="4075066737"/>
      </p:ext>
    </p:extLst>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85800" y="4495800"/>
            <a:ext cx="2362200" cy="838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3200400" y="4495800"/>
            <a:ext cx="2362200" cy="838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4187929246"/>
      </p:ext>
    </p:extLst>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951229275"/>
      </p:ext>
    </p:extLst>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52968812"/>
      </p:ext>
    </p:extLst>
  </p:cSld>
  <p:clrMapOvr>
    <a:masterClrMapping/>
  </p:clrMapOv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710717898"/>
      </p:ext>
    </p:extLst>
  </p:cSld>
  <p:clrMapOvr>
    <a:masterClrMapping/>
  </p:clrMapOv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2062105409"/>
      </p:ext>
    </p:extLst>
  </p:cSld>
  <p:clrMapOvr>
    <a:masterClrMapping/>
  </p:clrMapOv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222375"/>
          </a:xfrm>
        </p:spPr>
        <p:txBody>
          <a:bodyPr/>
          <a:lstStyle>
            <a:lvl1pPr algn="ctr">
              <a:defRPr/>
            </a:lvl1pPr>
          </a:lstStyle>
          <a:p>
            <a:r>
              <a:rPr lang="en-US"/>
              <a:t>Click to edit Master title style</a:t>
            </a:r>
            <a:endParaRPr lang="en-US" dirty="0"/>
          </a:p>
        </p:txBody>
      </p:sp>
      <p:sp>
        <p:nvSpPr>
          <p:cNvPr id="3" name="Subtitle 2"/>
          <p:cNvSpPr>
            <a:spLocks noGrp="1"/>
          </p:cNvSpPr>
          <p:nvPr>
            <p:ph type="subTitle" idx="1"/>
          </p:nvPr>
        </p:nvSpPr>
        <p:spPr>
          <a:xfrm>
            <a:off x="685800" y="4495800"/>
            <a:ext cx="4876800" cy="838200"/>
          </a:xfrm>
        </p:spPr>
        <p:txBody>
          <a:bodyPr>
            <a:normAutofit/>
          </a:bodyPr>
          <a:lstStyle>
            <a:lvl1pPr marL="0" indent="0" algn="l">
              <a:buNone/>
              <a:defRPr sz="18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Tree>
    <p:extLst>
      <p:ext uri="{BB962C8B-B14F-4D97-AF65-F5344CB8AC3E}">
        <p14:creationId xmlns:p14="http://schemas.microsoft.com/office/powerpoint/2010/main" val="59438370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image" Target="../media/image1.jpeg"/><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theme" Target="../theme/theme2.xml"/><Relationship Id="rId1" Type="http://schemas.openxmlformats.org/officeDocument/2006/relationships/slideLayout" Target="../slideLayouts/slideLayout9.xml"/></Relationships>
</file>

<file path=ppt/slideMasters/_rels/slideMaster3.xml.rels><?xml version="1.0" encoding="UTF-8" standalone="yes"?>
<Relationships xmlns="http://schemas.openxmlformats.org/package/2006/relationships"><Relationship Id="rId2" Type="http://schemas.openxmlformats.org/officeDocument/2006/relationships/theme" Target="../theme/theme3.xml"/><Relationship Id="rId1" Type="http://schemas.openxmlformats.org/officeDocument/2006/relationships/slideLayout" Target="../slideLayouts/slideLayout10.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18.xml"/><Relationship Id="rId3" Type="http://schemas.openxmlformats.org/officeDocument/2006/relationships/slideLayout" Target="../slideLayouts/slideLayout13.xml"/><Relationship Id="rId7" Type="http://schemas.openxmlformats.org/officeDocument/2006/relationships/slideLayout" Target="../slideLayouts/slideLayout17.xml"/><Relationship Id="rId2" Type="http://schemas.openxmlformats.org/officeDocument/2006/relationships/slideLayout" Target="../slideLayouts/slideLayout12.xml"/><Relationship Id="rId1" Type="http://schemas.openxmlformats.org/officeDocument/2006/relationships/slideLayout" Target="../slideLayouts/slideLayout11.xml"/><Relationship Id="rId6" Type="http://schemas.openxmlformats.org/officeDocument/2006/relationships/slideLayout" Target="../slideLayouts/slideLayout16.xml"/><Relationship Id="rId11" Type="http://schemas.openxmlformats.org/officeDocument/2006/relationships/image" Target="../media/image3.jpeg"/><Relationship Id="rId5" Type="http://schemas.openxmlformats.org/officeDocument/2006/relationships/slideLayout" Target="../slideLayouts/slideLayout15.xml"/><Relationship Id="rId10" Type="http://schemas.openxmlformats.org/officeDocument/2006/relationships/theme" Target="../theme/theme4.xml"/><Relationship Id="rId4" Type="http://schemas.openxmlformats.org/officeDocument/2006/relationships/slideLayout" Target="../slideLayouts/slideLayout14.xml"/><Relationship Id="rId9" Type="http://schemas.openxmlformats.org/officeDocument/2006/relationships/slideLayout" Target="../slideLayouts/slideLayout19.xml"/></Relationships>
</file>

<file path=ppt/slideMasters/_rels/slideMaster5.xml.rels><?xml version="1.0" encoding="UTF-8" standalone="yes"?>
<Relationships xmlns="http://schemas.openxmlformats.org/package/2006/relationships"><Relationship Id="rId3" Type="http://schemas.openxmlformats.org/officeDocument/2006/relationships/theme" Target="../theme/theme5.xml"/><Relationship Id="rId2" Type="http://schemas.openxmlformats.org/officeDocument/2006/relationships/slideLayout" Target="../slideLayouts/slideLayout21.xml"/><Relationship Id="rId1"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0"/>
          <a:srcRect/>
          <a:stretch>
            <a:fillRect/>
          </a:stretch>
        </a:blipFill>
        <a:effectLst/>
      </p:bgPr>
    </p:bg>
    <p:spTree>
      <p:nvGrpSpPr>
        <p:cNvPr id="1" name=""/>
        <p:cNvGrpSpPr/>
        <p:nvPr/>
      </p:nvGrpSpPr>
      <p:grpSpPr>
        <a:xfrm>
          <a:off x="0" y="0"/>
          <a:ext cx="0" cy="0"/>
          <a:chOff x="0" y="0"/>
          <a:chExt cx="0" cy="0"/>
        </a:xfrm>
      </p:grpSpPr>
      <p:sp>
        <p:nvSpPr>
          <p:cNvPr id="1025" name="Rectangle 1"/>
          <p:cNvSpPr>
            <a:spLocks noGrp="1" noChangeArrowheads="1"/>
          </p:cNvSpPr>
          <p:nvPr>
            <p:ph type="title"/>
          </p:nvPr>
        </p:nvSpPr>
        <p:spPr bwMode="auto">
          <a:xfrm>
            <a:off x="685800" y="1460500"/>
            <a:ext cx="7772400" cy="21717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 uri="{FAA26D3D-D897-4be2-8F04-BA451C77F1D7}"/>
          </a:extLst>
        </p:spPr>
        <p:txBody>
          <a:bodyPr vert="horz" wrap="square" lIns="38100" tIns="38100" rIns="38100" bIns="38100" numCol="1" anchor="ctr" anchorCtr="0" compatLnSpc="1">
            <a:prstTxWarp prst="textNoShape">
              <a:avLst/>
            </a:prstTxWarp>
          </a:bodyPr>
          <a:lstStyle/>
          <a:p>
            <a:pPr lvl="0"/>
            <a:r>
              <a:rPr lang="en-US" dirty="0">
                <a:sym typeface="Arial Bold" charset="0"/>
              </a:rPr>
              <a:t>Click to edit Master title style</a:t>
            </a:r>
          </a:p>
        </p:txBody>
      </p:sp>
      <p:sp>
        <p:nvSpPr>
          <p:cNvPr id="1026" name="Rectangle 2"/>
          <p:cNvSpPr>
            <a:spLocks noGrp="1" noChangeArrowheads="1"/>
          </p:cNvSpPr>
          <p:nvPr>
            <p:ph type="body" idx="1"/>
          </p:nvPr>
        </p:nvSpPr>
        <p:spPr bwMode="auto">
          <a:xfrm>
            <a:off x="685800" y="4495800"/>
            <a:ext cx="4876800" cy="838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 uri="{FAA26D3D-D897-4be2-8F04-BA451C77F1D7}"/>
          </a:extLst>
        </p:spPr>
        <p:txBody>
          <a:bodyPr vert="horz" wrap="square" lIns="38100" tIns="38100" rIns="38100" bIns="38100" numCol="1" anchor="t" anchorCtr="0" compatLnSpc="1">
            <a:prstTxWarp prst="textNoShape">
              <a:avLst/>
            </a:prstTxWarp>
          </a:bodyPr>
          <a:lstStyle/>
          <a:p>
            <a:pPr lvl="0"/>
            <a:r>
              <a:rPr lang="en-US">
                <a:sym typeface="Arial" charset="0"/>
              </a:rPr>
              <a:t>Click to edit Master text styles</a:t>
            </a:r>
          </a:p>
          <a:p>
            <a:pPr lvl="1"/>
            <a:r>
              <a:rPr lang="en-US">
                <a:sym typeface="Arial" charset="0"/>
              </a:rPr>
              <a:t>Second level</a:t>
            </a:r>
          </a:p>
          <a:p>
            <a:pPr lvl="2"/>
            <a:r>
              <a:rPr lang="en-US">
                <a:sym typeface="Arial" charset="0"/>
              </a:rPr>
              <a:t>Third level</a:t>
            </a:r>
          </a:p>
          <a:p>
            <a:pPr lvl="3"/>
            <a:r>
              <a:rPr lang="en-US">
                <a:sym typeface="Arial" charset="0"/>
              </a:rPr>
              <a:t>Fourth level</a:t>
            </a:r>
          </a:p>
          <a:p>
            <a:pPr lvl="4"/>
            <a:r>
              <a:rPr lang="en-US">
                <a:sym typeface="Arial" charset="0"/>
              </a:rPr>
              <a:t>Fifth level</a:t>
            </a:r>
          </a:p>
        </p:txBody>
      </p:sp>
    </p:spTree>
  </p:cSld>
  <p:clrMap bg1="lt1" tx1="dk1" bg2="lt2" tx2="dk2" accent1="accent1" accent2="accent2" accent3="accent3" accent4="accent4" accent5="accent5" accent6="accent6" hlink="hlink" folHlink="folHlink"/>
  <p:sldLayoutIdLst>
    <p:sldLayoutId id="2147483864" r:id="rId1"/>
    <p:sldLayoutId id="2147483865" r:id="rId2"/>
    <p:sldLayoutId id="2147483866" r:id="rId3"/>
    <p:sldLayoutId id="2147483867" r:id="rId4"/>
    <p:sldLayoutId id="2147483868" r:id="rId5"/>
    <p:sldLayoutId id="2147483869" r:id="rId6"/>
    <p:sldLayoutId id="2147483870" r:id="rId7"/>
    <p:sldLayoutId id="2147483871" r:id="rId8"/>
  </p:sldLayoutIdLst>
  <p:transition/>
  <p:txStyles>
    <p:titleStyle>
      <a:lvl1pPr algn="ctr" rtl="0" eaLnBrk="0" fontAlgn="base" hangingPunct="0">
        <a:spcBef>
          <a:spcPct val="0"/>
        </a:spcBef>
        <a:spcAft>
          <a:spcPct val="0"/>
        </a:spcAft>
        <a:defRPr sz="2800">
          <a:solidFill>
            <a:schemeClr val="tx1"/>
          </a:solidFill>
          <a:latin typeface="+mj-lt"/>
          <a:ea typeface="+mj-ea"/>
          <a:cs typeface="+mj-cs"/>
          <a:sym typeface="Arial Bold" charset="0"/>
        </a:defRPr>
      </a:lvl1pPr>
      <a:lvl2pPr algn="ctr" rtl="0" eaLnBrk="0" fontAlgn="base" hangingPunct="0">
        <a:spcBef>
          <a:spcPct val="0"/>
        </a:spcBef>
        <a:spcAft>
          <a:spcPct val="0"/>
        </a:spcAft>
        <a:defRPr sz="2800">
          <a:solidFill>
            <a:schemeClr val="tx1"/>
          </a:solidFill>
          <a:latin typeface="Arial Bold" charset="0"/>
          <a:ea typeface="ヒラギノ角ゴ ProN W6" charset="0"/>
          <a:cs typeface="ヒラギノ角ゴ ProN W6" charset="0"/>
          <a:sym typeface="Arial Bold" charset="0"/>
        </a:defRPr>
      </a:lvl2pPr>
      <a:lvl3pPr algn="ctr" rtl="0" eaLnBrk="0" fontAlgn="base" hangingPunct="0">
        <a:spcBef>
          <a:spcPct val="0"/>
        </a:spcBef>
        <a:spcAft>
          <a:spcPct val="0"/>
        </a:spcAft>
        <a:defRPr sz="2800">
          <a:solidFill>
            <a:schemeClr val="tx1"/>
          </a:solidFill>
          <a:latin typeface="Arial Bold" charset="0"/>
          <a:ea typeface="ヒラギノ角ゴ ProN W6" charset="0"/>
          <a:cs typeface="ヒラギノ角ゴ ProN W6" charset="0"/>
          <a:sym typeface="Arial Bold" charset="0"/>
        </a:defRPr>
      </a:lvl3pPr>
      <a:lvl4pPr algn="ctr" rtl="0" eaLnBrk="0" fontAlgn="base" hangingPunct="0">
        <a:spcBef>
          <a:spcPct val="0"/>
        </a:spcBef>
        <a:spcAft>
          <a:spcPct val="0"/>
        </a:spcAft>
        <a:defRPr sz="2800">
          <a:solidFill>
            <a:schemeClr val="tx1"/>
          </a:solidFill>
          <a:latin typeface="Arial Bold" charset="0"/>
          <a:ea typeface="ヒラギノ角ゴ ProN W6" charset="0"/>
          <a:cs typeface="ヒラギノ角ゴ ProN W6" charset="0"/>
          <a:sym typeface="Arial Bold" charset="0"/>
        </a:defRPr>
      </a:lvl4pPr>
      <a:lvl5pPr algn="ctr" rtl="0" eaLnBrk="0" fontAlgn="base" hangingPunct="0">
        <a:spcBef>
          <a:spcPct val="0"/>
        </a:spcBef>
        <a:spcAft>
          <a:spcPct val="0"/>
        </a:spcAft>
        <a:defRPr sz="2800">
          <a:solidFill>
            <a:schemeClr val="tx1"/>
          </a:solidFill>
          <a:latin typeface="Arial Bold" charset="0"/>
          <a:ea typeface="ヒラギノ角ゴ ProN W6" charset="0"/>
          <a:cs typeface="ヒラギノ角ゴ ProN W6" charset="0"/>
          <a:sym typeface="Arial Bold" charset="0"/>
        </a:defRPr>
      </a:lvl5pPr>
      <a:lvl6pPr marL="457200" algn="ctr" rtl="0" fontAlgn="base">
        <a:spcBef>
          <a:spcPct val="0"/>
        </a:spcBef>
        <a:spcAft>
          <a:spcPct val="0"/>
        </a:spcAft>
        <a:defRPr sz="2800">
          <a:solidFill>
            <a:schemeClr val="tx1"/>
          </a:solidFill>
          <a:latin typeface="Arial Bold" charset="0"/>
          <a:ea typeface="ヒラギノ角ゴ ProN W6" charset="0"/>
          <a:cs typeface="ヒラギノ角ゴ ProN W6" charset="0"/>
          <a:sym typeface="Arial Bold" charset="0"/>
        </a:defRPr>
      </a:lvl6pPr>
      <a:lvl7pPr marL="914400" algn="ctr" rtl="0" fontAlgn="base">
        <a:spcBef>
          <a:spcPct val="0"/>
        </a:spcBef>
        <a:spcAft>
          <a:spcPct val="0"/>
        </a:spcAft>
        <a:defRPr sz="2800">
          <a:solidFill>
            <a:schemeClr val="tx1"/>
          </a:solidFill>
          <a:latin typeface="Arial Bold" charset="0"/>
          <a:ea typeface="ヒラギノ角ゴ ProN W6" charset="0"/>
          <a:cs typeface="ヒラギノ角ゴ ProN W6" charset="0"/>
          <a:sym typeface="Arial Bold" charset="0"/>
        </a:defRPr>
      </a:lvl7pPr>
      <a:lvl8pPr marL="1371600" algn="ctr" rtl="0" fontAlgn="base">
        <a:spcBef>
          <a:spcPct val="0"/>
        </a:spcBef>
        <a:spcAft>
          <a:spcPct val="0"/>
        </a:spcAft>
        <a:defRPr sz="2800">
          <a:solidFill>
            <a:schemeClr val="tx1"/>
          </a:solidFill>
          <a:latin typeface="Arial Bold" charset="0"/>
          <a:ea typeface="ヒラギノ角ゴ ProN W6" charset="0"/>
          <a:cs typeface="ヒラギノ角ゴ ProN W6" charset="0"/>
          <a:sym typeface="Arial Bold" charset="0"/>
        </a:defRPr>
      </a:lvl8pPr>
      <a:lvl9pPr marL="1828800" algn="ctr" rtl="0" fontAlgn="base">
        <a:spcBef>
          <a:spcPct val="0"/>
        </a:spcBef>
        <a:spcAft>
          <a:spcPct val="0"/>
        </a:spcAft>
        <a:defRPr sz="2800">
          <a:solidFill>
            <a:schemeClr val="tx1"/>
          </a:solidFill>
          <a:latin typeface="Arial Bold" charset="0"/>
          <a:ea typeface="ヒラギノ角ゴ ProN W6" charset="0"/>
          <a:cs typeface="ヒラギノ角ゴ ProN W6" charset="0"/>
          <a:sym typeface="Arial Bold" charset="0"/>
        </a:defRPr>
      </a:lvl9pPr>
    </p:titleStyle>
    <p:bodyStyle>
      <a:lvl1pPr marL="342900" indent="-342900" algn="l" rtl="0" eaLnBrk="0" fontAlgn="base" hangingPunct="0">
        <a:spcBef>
          <a:spcPts val="400"/>
        </a:spcBef>
        <a:spcAft>
          <a:spcPct val="0"/>
        </a:spcAft>
        <a:defRPr>
          <a:solidFill>
            <a:srgbClr val="878787"/>
          </a:solidFill>
          <a:latin typeface="+mn-lt"/>
          <a:ea typeface="+mn-ea"/>
          <a:cs typeface="+mn-cs"/>
          <a:sym typeface="Arial" pitchFamily="34" charset="0"/>
        </a:defRPr>
      </a:lvl1pPr>
      <a:lvl2pPr marL="419100" indent="38100" algn="l" rtl="0" eaLnBrk="0" fontAlgn="base" hangingPunct="0">
        <a:spcBef>
          <a:spcPts val="500"/>
        </a:spcBef>
        <a:spcAft>
          <a:spcPct val="0"/>
        </a:spcAft>
        <a:defRPr>
          <a:solidFill>
            <a:srgbClr val="878787"/>
          </a:solidFill>
          <a:latin typeface="+mn-lt"/>
          <a:ea typeface="+mn-ea"/>
          <a:cs typeface="+mn-cs"/>
          <a:sym typeface="Arial" pitchFamily="34" charset="0"/>
        </a:defRPr>
      </a:lvl2pPr>
      <a:lvl3pPr marL="876300" indent="38100" algn="l" rtl="0" eaLnBrk="0" fontAlgn="base" hangingPunct="0">
        <a:spcBef>
          <a:spcPts val="500"/>
        </a:spcBef>
        <a:spcAft>
          <a:spcPct val="0"/>
        </a:spcAft>
        <a:defRPr>
          <a:solidFill>
            <a:srgbClr val="878787"/>
          </a:solidFill>
          <a:latin typeface="+mn-lt"/>
          <a:ea typeface="+mn-ea"/>
          <a:cs typeface="+mn-cs"/>
          <a:sym typeface="Arial" pitchFamily="34" charset="0"/>
        </a:defRPr>
      </a:lvl3pPr>
      <a:lvl4pPr marL="1333500" indent="38100" algn="l" rtl="0" eaLnBrk="0" fontAlgn="base" hangingPunct="0">
        <a:spcBef>
          <a:spcPts val="500"/>
        </a:spcBef>
        <a:spcAft>
          <a:spcPct val="0"/>
        </a:spcAft>
        <a:defRPr>
          <a:solidFill>
            <a:srgbClr val="878787"/>
          </a:solidFill>
          <a:latin typeface="+mn-lt"/>
          <a:ea typeface="+mn-ea"/>
          <a:cs typeface="+mn-cs"/>
          <a:sym typeface="Arial" pitchFamily="34" charset="0"/>
        </a:defRPr>
      </a:lvl4pPr>
      <a:lvl5pPr marL="1790700" indent="38100" algn="l" rtl="0" eaLnBrk="0" fontAlgn="base" hangingPunct="0">
        <a:spcBef>
          <a:spcPts val="500"/>
        </a:spcBef>
        <a:spcAft>
          <a:spcPct val="0"/>
        </a:spcAft>
        <a:defRPr>
          <a:solidFill>
            <a:srgbClr val="878787"/>
          </a:solidFill>
          <a:latin typeface="+mn-lt"/>
          <a:ea typeface="+mn-ea"/>
          <a:cs typeface="+mn-cs"/>
          <a:sym typeface="Arial" pitchFamily="34" charset="0"/>
        </a:defRPr>
      </a:lvl5pPr>
      <a:lvl6pPr marL="2247900" algn="l" rtl="0" fontAlgn="base">
        <a:spcBef>
          <a:spcPts val="500"/>
        </a:spcBef>
        <a:spcAft>
          <a:spcPct val="0"/>
        </a:spcAft>
        <a:defRPr>
          <a:solidFill>
            <a:srgbClr val="878787"/>
          </a:solidFill>
          <a:latin typeface="+mn-lt"/>
          <a:ea typeface="+mn-ea"/>
          <a:cs typeface="+mn-cs"/>
          <a:sym typeface="Arial" charset="0"/>
        </a:defRPr>
      </a:lvl6pPr>
      <a:lvl7pPr marL="2705100" algn="l" rtl="0" fontAlgn="base">
        <a:spcBef>
          <a:spcPts val="500"/>
        </a:spcBef>
        <a:spcAft>
          <a:spcPct val="0"/>
        </a:spcAft>
        <a:defRPr>
          <a:solidFill>
            <a:srgbClr val="878787"/>
          </a:solidFill>
          <a:latin typeface="+mn-lt"/>
          <a:ea typeface="+mn-ea"/>
          <a:cs typeface="+mn-cs"/>
          <a:sym typeface="Arial" charset="0"/>
        </a:defRPr>
      </a:lvl7pPr>
      <a:lvl8pPr marL="3162300" algn="l" rtl="0" fontAlgn="base">
        <a:spcBef>
          <a:spcPts val="500"/>
        </a:spcBef>
        <a:spcAft>
          <a:spcPct val="0"/>
        </a:spcAft>
        <a:defRPr>
          <a:solidFill>
            <a:srgbClr val="878787"/>
          </a:solidFill>
          <a:latin typeface="+mn-lt"/>
          <a:ea typeface="+mn-ea"/>
          <a:cs typeface="+mn-cs"/>
          <a:sym typeface="Arial" charset="0"/>
        </a:defRPr>
      </a:lvl8pPr>
      <a:lvl9pPr marL="3619500" algn="l" rtl="0" fontAlgn="base">
        <a:spcBef>
          <a:spcPts val="500"/>
        </a:spcBef>
        <a:spcAft>
          <a:spcPct val="0"/>
        </a:spcAft>
        <a:defRPr>
          <a:solidFill>
            <a:srgbClr val="878787"/>
          </a:solidFill>
          <a:latin typeface="+mn-lt"/>
          <a:ea typeface="+mn-ea"/>
          <a:cs typeface="+mn-cs"/>
          <a:sym typeface="Arial" charset="0"/>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2050"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p>
            <a:pPr lvl="0"/>
            <a:r>
              <a:rPr lang="en-US" altLang="en-US"/>
              <a:t>Click to edit Master title style</a:t>
            </a:r>
          </a:p>
        </p:txBody>
      </p:sp>
      <p:sp>
        <p:nvSpPr>
          <p:cNvPr id="2051" name="Text Placeholder 2"/>
          <p:cNvSpPr>
            <a:spLocks noGrp="1"/>
          </p:cNvSpPr>
          <p:nvPr>
            <p:ph type="body" idx="1"/>
          </p:nvPr>
        </p:nvSpPr>
        <p:spPr bwMode="auto">
          <a:xfrm>
            <a:off x="457200" y="1600200"/>
            <a:ext cx="8229600" cy="426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Tree>
  </p:cSld>
  <p:clrMap bg1="lt1" tx1="dk1" bg2="lt2" tx2="dk2" accent1="accent1" accent2="accent2" accent3="accent3" accent4="accent4" accent5="accent5" accent6="accent6" hlink="hlink" folHlink="folHlink"/>
  <p:sldLayoutIdLst>
    <p:sldLayoutId id="2147483872" r:id="rId1"/>
  </p:sldLayoutIdLst>
  <p:txStyles>
    <p:titleStyle>
      <a:lvl1pPr algn="l" rtl="0" eaLnBrk="0" fontAlgn="base" hangingPunct="0">
        <a:spcBef>
          <a:spcPct val="0"/>
        </a:spcBef>
        <a:spcAft>
          <a:spcPct val="0"/>
        </a:spcAft>
        <a:defRPr sz="2800" b="1" kern="1200">
          <a:solidFill>
            <a:schemeClr val="tx1"/>
          </a:solidFill>
          <a:latin typeface="Arial" pitchFamily="34" charset="0"/>
          <a:ea typeface="MS PGothic" pitchFamily="34" charset="-128"/>
          <a:cs typeface="Arial" pitchFamily="34" charset="0"/>
        </a:defRPr>
      </a:lvl1pPr>
      <a:lvl2pPr algn="l" rtl="0" eaLnBrk="0" fontAlgn="base" hangingPunct="0">
        <a:spcBef>
          <a:spcPct val="0"/>
        </a:spcBef>
        <a:spcAft>
          <a:spcPct val="0"/>
        </a:spcAft>
        <a:defRPr sz="2800" b="1">
          <a:solidFill>
            <a:schemeClr val="tx1"/>
          </a:solidFill>
          <a:latin typeface="Arial" charset="0"/>
          <a:ea typeface="MS PGothic" pitchFamily="34" charset="-128"/>
          <a:cs typeface="Arial" charset="0"/>
        </a:defRPr>
      </a:lvl2pPr>
      <a:lvl3pPr algn="l" rtl="0" eaLnBrk="0" fontAlgn="base" hangingPunct="0">
        <a:spcBef>
          <a:spcPct val="0"/>
        </a:spcBef>
        <a:spcAft>
          <a:spcPct val="0"/>
        </a:spcAft>
        <a:defRPr sz="2800" b="1">
          <a:solidFill>
            <a:schemeClr val="tx1"/>
          </a:solidFill>
          <a:latin typeface="Arial" charset="0"/>
          <a:ea typeface="MS PGothic" pitchFamily="34" charset="-128"/>
          <a:cs typeface="Arial" charset="0"/>
        </a:defRPr>
      </a:lvl3pPr>
      <a:lvl4pPr algn="l" rtl="0" eaLnBrk="0" fontAlgn="base" hangingPunct="0">
        <a:spcBef>
          <a:spcPct val="0"/>
        </a:spcBef>
        <a:spcAft>
          <a:spcPct val="0"/>
        </a:spcAft>
        <a:defRPr sz="2800" b="1">
          <a:solidFill>
            <a:schemeClr val="tx1"/>
          </a:solidFill>
          <a:latin typeface="Arial" charset="0"/>
          <a:ea typeface="MS PGothic" pitchFamily="34" charset="-128"/>
          <a:cs typeface="Arial" charset="0"/>
        </a:defRPr>
      </a:lvl4pPr>
      <a:lvl5pPr algn="l" rtl="0" eaLnBrk="0" fontAlgn="base" hangingPunct="0">
        <a:spcBef>
          <a:spcPct val="0"/>
        </a:spcBef>
        <a:spcAft>
          <a:spcPct val="0"/>
        </a:spcAft>
        <a:defRPr sz="2800" b="1">
          <a:solidFill>
            <a:schemeClr val="tx1"/>
          </a:solidFill>
          <a:latin typeface="Arial" charset="0"/>
          <a:ea typeface="MS PGothic" pitchFamily="34" charset="-128"/>
          <a:cs typeface="Arial" charset="0"/>
        </a:defRPr>
      </a:lvl5pPr>
      <a:lvl6pPr marL="457200" algn="l" rtl="0" eaLnBrk="1" fontAlgn="base" hangingPunct="1">
        <a:spcBef>
          <a:spcPct val="0"/>
        </a:spcBef>
        <a:spcAft>
          <a:spcPct val="0"/>
        </a:spcAft>
        <a:defRPr sz="2800" b="1">
          <a:solidFill>
            <a:schemeClr val="tx1"/>
          </a:solidFill>
          <a:latin typeface="Arial" charset="0"/>
          <a:cs typeface="Arial" charset="0"/>
        </a:defRPr>
      </a:lvl6pPr>
      <a:lvl7pPr marL="914400" algn="l" rtl="0" eaLnBrk="1" fontAlgn="base" hangingPunct="1">
        <a:spcBef>
          <a:spcPct val="0"/>
        </a:spcBef>
        <a:spcAft>
          <a:spcPct val="0"/>
        </a:spcAft>
        <a:defRPr sz="2800" b="1">
          <a:solidFill>
            <a:schemeClr val="tx1"/>
          </a:solidFill>
          <a:latin typeface="Arial" charset="0"/>
          <a:cs typeface="Arial" charset="0"/>
        </a:defRPr>
      </a:lvl7pPr>
      <a:lvl8pPr marL="1371600" algn="l" rtl="0" eaLnBrk="1" fontAlgn="base" hangingPunct="1">
        <a:spcBef>
          <a:spcPct val="0"/>
        </a:spcBef>
        <a:spcAft>
          <a:spcPct val="0"/>
        </a:spcAft>
        <a:defRPr sz="2800" b="1">
          <a:solidFill>
            <a:schemeClr val="tx1"/>
          </a:solidFill>
          <a:latin typeface="Arial" charset="0"/>
          <a:cs typeface="Arial" charset="0"/>
        </a:defRPr>
      </a:lvl8pPr>
      <a:lvl9pPr marL="1828800" algn="l" rtl="0" eaLnBrk="1" fontAlgn="base" hangingPunct="1">
        <a:spcBef>
          <a:spcPct val="0"/>
        </a:spcBef>
        <a:spcAft>
          <a:spcPct val="0"/>
        </a:spcAft>
        <a:defRPr sz="2800" b="1">
          <a:solidFill>
            <a:schemeClr val="tx1"/>
          </a:solidFill>
          <a:latin typeface="Arial" charset="0"/>
          <a:cs typeface="Arial" charset="0"/>
        </a:defRPr>
      </a:lvl9pPr>
    </p:titleStyle>
    <p:bodyStyle>
      <a:lvl1pPr marL="342900" indent="-342900" algn="l" rtl="0" eaLnBrk="0" fontAlgn="base" hangingPunct="0">
        <a:spcBef>
          <a:spcPct val="20000"/>
        </a:spcBef>
        <a:spcAft>
          <a:spcPct val="0"/>
        </a:spcAft>
        <a:buFont typeface="Arial" pitchFamily="34" charset="0"/>
        <a:buChar char="•"/>
        <a:defRPr sz="2000" kern="1200">
          <a:solidFill>
            <a:schemeClr val="tx1"/>
          </a:solidFill>
          <a:latin typeface="Arial" pitchFamily="34" charset="0"/>
          <a:ea typeface="MS PGothic" pitchFamily="34" charset="-128"/>
          <a:cs typeface="Arial" pitchFamily="34" charset="0"/>
        </a:defRPr>
      </a:lvl1pPr>
      <a:lvl2pPr marL="742950" indent="-285750" algn="l" rtl="0" eaLnBrk="0" fontAlgn="base" hangingPunct="0">
        <a:spcBef>
          <a:spcPct val="20000"/>
        </a:spcBef>
        <a:spcAft>
          <a:spcPct val="0"/>
        </a:spcAft>
        <a:buFont typeface="Arial" pitchFamily="34" charset="0"/>
        <a:buChar char="–"/>
        <a:defRPr sz="2000" kern="1200">
          <a:solidFill>
            <a:schemeClr val="tx1"/>
          </a:solidFill>
          <a:latin typeface="Arial" pitchFamily="34" charset="0"/>
          <a:ea typeface="MS PGothic" pitchFamily="34" charset="-128"/>
          <a:cs typeface="Arial" pitchFamily="34" charset="0"/>
        </a:defRPr>
      </a:lvl2pPr>
      <a:lvl3pPr marL="1143000" indent="-228600" algn="l" rtl="0" eaLnBrk="0" fontAlgn="base" hangingPunct="0">
        <a:spcBef>
          <a:spcPct val="20000"/>
        </a:spcBef>
        <a:spcAft>
          <a:spcPct val="0"/>
        </a:spcAft>
        <a:buFont typeface="Arial" pitchFamily="34" charset="0"/>
        <a:buChar char="•"/>
        <a:defRPr sz="2000" kern="1200">
          <a:solidFill>
            <a:schemeClr val="tx1"/>
          </a:solidFill>
          <a:latin typeface="Arial" pitchFamily="34" charset="0"/>
          <a:ea typeface="MS PGothic" pitchFamily="34" charset="-128"/>
          <a:cs typeface="Arial" pitchFamily="34" charset="0"/>
        </a:defRPr>
      </a:lvl3pPr>
      <a:lvl4pPr marL="1600200" indent="-228600" algn="l" rtl="0" eaLnBrk="0" fontAlgn="base" hangingPunct="0">
        <a:spcBef>
          <a:spcPct val="20000"/>
        </a:spcBef>
        <a:spcAft>
          <a:spcPct val="0"/>
        </a:spcAft>
        <a:buFont typeface="Arial" pitchFamily="34" charset="0"/>
        <a:buChar char="–"/>
        <a:defRPr sz="2000" kern="1200">
          <a:solidFill>
            <a:schemeClr val="tx1"/>
          </a:solidFill>
          <a:latin typeface="Arial" pitchFamily="34" charset="0"/>
          <a:ea typeface="MS PGothic" pitchFamily="34" charset="-128"/>
          <a:cs typeface="Arial" pitchFamily="34" charset="0"/>
        </a:defRPr>
      </a:lvl4pPr>
      <a:lvl5pPr marL="2057400" indent="-228600" algn="l" rtl="0" eaLnBrk="0" fontAlgn="base" hangingPunct="0">
        <a:spcBef>
          <a:spcPct val="20000"/>
        </a:spcBef>
        <a:spcAft>
          <a:spcPct val="0"/>
        </a:spcAft>
        <a:buFont typeface="Arial" pitchFamily="34" charset="0"/>
        <a:buChar char="»"/>
        <a:defRPr sz="2000" kern="1200">
          <a:solidFill>
            <a:schemeClr val="tx1"/>
          </a:solidFill>
          <a:latin typeface="Arial" pitchFamily="34" charset="0"/>
          <a:ea typeface="MS PGothic" pitchFamily="34" charset="-128"/>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gradFill rotWithShape="0">
          <a:gsLst>
            <a:gs pos="0">
              <a:srgbClr val="BFBFBF"/>
            </a:gs>
            <a:gs pos="100000">
              <a:schemeClr val="bg1"/>
            </a:gs>
          </a:gsLst>
          <a:lin ang="2700000" scaled="1"/>
        </a:gradFill>
        <a:effectLst/>
      </p:bgPr>
    </p:bg>
    <p:spTree>
      <p:nvGrpSpPr>
        <p:cNvPr id="1" name=""/>
        <p:cNvGrpSpPr/>
        <p:nvPr/>
      </p:nvGrpSpPr>
      <p:grpSpPr>
        <a:xfrm>
          <a:off x="0" y="0"/>
          <a:ext cx="0" cy="0"/>
          <a:chOff x="0" y="0"/>
          <a:chExt cx="0" cy="0"/>
        </a:xfrm>
      </p:grpSpPr>
      <p:sp>
        <p:nvSpPr>
          <p:cNvPr id="3074"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p>
            <a:pPr lvl="0"/>
            <a:r>
              <a:rPr lang="en-US" altLang="en-US"/>
              <a:t>Click to edit Master title style</a:t>
            </a:r>
          </a:p>
        </p:txBody>
      </p:sp>
      <p:sp>
        <p:nvSpPr>
          <p:cNvPr id="3075" name="Text Placeholder 2"/>
          <p:cNvSpPr>
            <a:spLocks noGrp="1"/>
          </p:cNvSpPr>
          <p:nvPr>
            <p:ph type="body" idx="1"/>
          </p:nvPr>
        </p:nvSpPr>
        <p:spPr bwMode="auto">
          <a:xfrm>
            <a:off x="457200" y="1600200"/>
            <a:ext cx="8229600" cy="426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Tree>
  </p:cSld>
  <p:clrMap bg1="lt1" tx1="dk1" bg2="lt2" tx2="dk2" accent1="accent1" accent2="accent2" accent3="accent3" accent4="accent4" accent5="accent5" accent6="accent6" hlink="hlink" folHlink="folHlink"/>
  <p:sldLayoutIdLst>
    <p:sldLayoutId id="2147483873" r:id="rId1"/>
  </p:sldLayoutIdLst>
  <p:txStyles>
    <p:titleStyle>
      <a:lvl1pPr algn="l" rtl="0" eaLnBrk="0" fontAlgn="base" hangingPunct="0">
        <a:spcBef>
          <a:spcPct val="0"/>
        </a:spcBef>
        <a:spcAft>
          <a:spcPct val="0"/>
        </a:spcAft>
        <a:defRPr sz="2800" b="1" kern="1200">
          <a:solidFill>
            <a:schemeClr val="tx1"/>
          </a:solidFill>
          <a:latin typeface="Arial" pitchFamily="34" charset="0"/>
          <a:ea typeface="MS PGothic" pitchFamily="34" charset="-128"/>
          <a:cs typeface="Arial" pitchFamily="34" charset="0"/>
        </a:defRPr>
      </a:lvl1pPr>
      <a:lvl2pPr algn="l" rtl="0" eaLnBrk="0" fontAlgn="base" hangingPunct="0">
        <a:spcBef>
          <a:spcPct val="0"/>
        </a:spcBef>
        <a:spcAft>
          <a:spcPct val="0"/>
        </a:spcAft>
        <a:defRPr sz="2800" b="1">
          <a:solidFill>
            <a:schemeClr val="tx1"/>
          </a:solidFill>
          <a:latin typeface="Arial" charset="0"/>
          <a:ea typeface="MS PGothic" pitchFamily="34" charset="-128"/>
          <a:cs typeface="Arial" charset="0"/>
        </a:defRPr>
      </a:lvl2pPr>
      <a:lvl3pPr algn="l" rtl="0" eaLnBrk="0" fontAlgn="base" hangingPunct="0">
        <a:spcBef>
          <a:spcPct val="0"/>
        </a:spcBef>
        <a:spcAft>
          <a:spcPct val="0"/>
        </a:spcAft>
        <a:defRPr sz="2800" b="1">
          <a:solidFill>
            <a:schemeClr val="tx1"/>
          </a:solidFill>
          <a:latin typeface="Arial" charset="0"/>
          <a:ea typeface="MS PGothic" pitchFamily="34" charset="-128"/>
          <a:cs typeface="Arial" charset="0"/>
        </a:defRPr>
      </a:lvl3pPr>
      <a:lvl4pPr algn="l" rtl="0" eaLnBrk="0" fontAlgn="base" hangingPunct="0">
        <a:spcBef>
          <a:spcPct val="0"/>
        </a:spcBef>
        <a:spcAft>
          <a:spcPct val="0"/>
        </a:spcAft>
        <a:defRPr sz="2800" b="1">
          <a:solidFill>
            <a:schemeClr val="tx1"/>
          </a:solidFill>
          <a:latin typeface="Arial" charset="0"/>
          <a:ea typeface="MS PGothic" pitchFamily="34" charset="-128"/>
          <a:cs typeface="Arial" charset="0"/>
        </a:defRPr>
      </a:lvl4pPr>
      <a:lvl5pPr algn="l" rtl="0" eaLnBrk="0" fontAlgn="base" hangingPunct="0">
        <a:spcBef>
          <a:spcPct val="0"/>
        </a:spcBef>
        <a:spcAft>
          <a:spcPct val="0"/>
        </a:spcAft>
        <a:defRPr sz="2800" b="1">
          <a:solidFill>
            <a:schemeClr val="tx1"/>
          </a:solidFill>
          <a:latin typeface="Arial" charset="0"/>
          <a:ea typeface="MS PGothic" pitchFamily="34" charset="-128"/>
          <a:cs typeface="Arial" charset="0"/>
        </a:defRPr>
      </a:lvl5pPr>
      <a:lvl6pPr marL="457200" algn="l" rtl="0" eaLnBrk="1" fontAlgn="base" hangingPunct="1">
        <a:spcBef>
          <a:spcPct val="0"/>
        </a:spcBef>
        <a:spcAft>
          <a:spcPct val="0"/>
        </a:spcAft>
        <a:defRPr sz="2800" b="1">
          <a:solidFill>
            <a:schemeClr val="tx1"/>
          </a:solidFill>
          <a:latin typeface="Arial" charset="0"/>
          <a:cs typeface="Arial" charset="0"/>
        </a:defRPr>
      </a:lvl6pPr>
      <a:lvl7pPr marL="914400" algn="l" rtl="0" eaLnBrk="1" fontAlgn="base" hangingPunct="1">
        <a:spcBef>
          <a:spcPct val="0"/>
        </a:spcBef>
        <a:spcAft>
          <a:spcPct val="0"/>
        </a:spcAft>
        <a:defRPr sz="2800" b="1">
          <a:solidFill>
            <a:schemeClr val="tx1"/>
          </a:solidFill>
          <a:latin typeface="Arial" charset="0"/>
          <a:cs typeface="Arial" charset="0"/>
        </a:defRPr>
      </a:lvl7pPr>
      <a:lvl8pPr marL="1371600" algn="l" rtl="0" eaLnBrk="1" fontAlgn="base" hangingPunct="1">
        <a:spcBef>
          <a:spcPct val="0"/>
        </a:spcBef>
        <a:spcAft>
          <a:spcPct val="0"/>
        </a:spcAft>
        <a:defRPr sz="2800" b="1">
          <a:solidFill>
            <a:schemeClr val="tx1"/>
          </a:solidFill>
          <a:latin typeface="Arial" charset="0"/>
          <a:cs typeface="Arial" charset="0"/>
        </a:defRPr>
      </a:lvl8pPr>
      <a:lvl9pPr marL="1828800" algn="l" rtl="0" eaLnBrk="1" fontAlgn="base" hangingPunct="1">
        <a:spcBef>
          <a:spcPct val="0"/>
        </a:spcBef>
        <a:spcAft>
          <a:spcPct val="0"/>
        </a:spcAft>
        <a:defRPr sz="2800" b="1">
          <a:solidFill>
            <a:schemeClr val="tx1"/>
          </a:solidFill>
          <a:latin typeface="Arial" charset="0"/>
          <a:cs typeface="Arial" charset="0"/>
        </a:defRPr>
      </a:lvl9pPr>
    </p:titleStyle>
    <p:bodyStyle>
      <a:lvl1pPr marL="342900" indent="-342900" algn="l" rtl="0" eaLnBrk="0" fontAlgn="base" hangingPunct="0">
        <a:spcBef>
          <a:spcPct val="20000"/>
        </a:spcBef>
        <a:spcAft>
          <a:spcPct val="0"/>
        </a:spcAft>
        <a:buFont typeface="Arial" pitchFamily="34" charset="0"/>
        <a:buChar char="•"/>
        <a:defRPr sz="2000" kern="1200">
          <a:solidFill>
            <a:schemeClr val="tx1"/>
          </a:solidFill>
          <a:latin typeface="Arial" pitchFamily="34" charset="0"/>
          <a:ea typeface="MS PGothic" pitchFamily="34" charset="-128"/>
          <a:cs typeface="Arial" pitchFamily="34" charset="0"/>
        </a:defRPr>
      </a:lvl1pPr>
      <a:lvl2pPr marL="742950" indent="-285750" algn="l" rtl="0" eaLnBrk="0" fontAlgn="base" hangingPunct="0">
        <a:spcBef>
          <a:spcPct val="20000"/>
        </a:spcBef>
        <a:spcAft>
          <a:spcPct val="0"/>
        </a:spcAft>
        <a:buFont typeface="Arial" pitchFamily="34" charset="0"/>
        <a:buChar char="–"/>
        <a:defRPr sz="2000" kern="1200">
          <a:solidFill>
            <a:schemeClr val="tx1"/>
          </a:solidFill>
          <a:latin typeface="Arial" pitchFamily="34" charset="0"/>
          <a:ea typeface="MS PGothic" pitchFamily="34" charset="-128"/>
          <a:cs typeface="Arial" pitchFamily="34" charset="0"/>
        </a:defRPr>
      </a:lvl2pPr>
      <a:lvl3pPr marL="1143000" indent="-228600" algn="l" rtl="0" eaLnBrk="0" fontAlgn="base" hangingPunct="0">
        <a:spcBef>
          <a:spcPct val="20000"/>
        </a:spcBef>
        <a:spcAft>
          <a:spcPct val="0"/>
        </a:spcAft>
        <a:buFont typeface="Arial" pitchFamily="34" charset="0"/>
        <a:buChar char="•"/>
        <a:defRPr sz="2000" kern="1200">
          <a:solidFill>
            <a:schemeClr val="tx1"/>
          </a:solidFill>
          <a:latin typeface="Arial" pitchFamily="34" charset="0"/>
          <a:ea typeface="MS PGothic" pitchFamily="34" charset="-128"/>
          <a:cs typeface="Arial" pitchFamily="34" charset="0"/>
        </a:defRPr>
      </a:lvl3pPr>
      <a:lvl4pPr marL="1600200" indent="-228600" algn="l" rtl="0" eaLnBrk="0" fontAlgn="base" hangingPunct="0">
        <a:spcBef>
          <a:spcPct val="20000"/>
        </a:spcBef>
        <a:spcAft>
          <a:spcPct val="0"/>
        </a:spcAft>
        <a:buFont typeface="Arial" pitchFamily="34" charset="0"/>
        <a:buChar char="–"/>
        <a:defRPr sz="2000" kern="1200">
          <a:solidFill>
            <a:schemeClr val="tx1"/>
          </a:solidFill>
          <a:latin typeface="Arial" pitchFamily="34" charset="0"/>
          <a:ea typeface="MS PGothic" pitchFamily="34" charset="-128"/>
          <a:cs typeface="Arial" pitchFamily="34" charset="0"/>
        </a:defRPr>
      </a:lvl4pPr>
      <a:lvl5pPr marL="2057400" indent="-228600" algn="l" rtl="0" eaLnBrk="0" fontAlgn="base" hangingPunct="0">
        <a:spcBef>
          <a:spcPct val="20000"/>
        </a:spcBef>
        <a:spcAft>
          <a:spcPct val="0"/>
        </a:spcAft>
        <a:buFont typeface="Arial" pitchFamily="34" charset="0"/>
        <a:buChar char="»"/>
        <a:defRPr sz="2000" kern="1200">
          <a:solidFill>
            <a:schemeClr val="tx1"/>
          </a:solidFill>
          <a:latin typeface="Arial" pitchFamily="34" charset="0"/>
          <a:ea typeface="MS PGothic" pitchFamily="34" charset="-128"/>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blipFill dpi="0" rotWithShape="0">
          <a:blip r:embed="rId11"/>
          <a:srcRect/>
          <a:stretch>
            <a:fillRect/>
          </a:stretch>
        </a:blipFill>
        <a:effectLst/>
      </p:bgPr>
    </p:bg>
    <p:spTree>
      <p:nvGrpSpPr>
        <p:cNvPr id="1" name=""/>
        <p:cNvGrpSpPr/>
        <p:nvPr/>
      </p:nvGrpSpPr>
      <p:grpSpPr>
        <a:xfrm>
          <a:off x="0" y="0"/>
          <a:ext cx="0" cy="0"/>
          <a:chOff x="0" y="0"/>
          <a:chExt cx="0" cy="0"/>
        </a:xfrm>
      </p:grpSpPr>
      <p:sp>
        <p:nvSpPr>
          <p:cNvPr id="2049" name="Rectangle 1"/>
          <p:cNvSpPr>
            <a:spLocks noGrp="1" noChangeArrowheads="1"/>
          </p:cNvSpPr>
          <p:nvPr>
            <p:ph type="title"/>
          </p:nvPr>
        </p:nvSpPr>
        <p:spPr bwMode="auto">
          <a:xfrm>
            <a:off x="457200" y="1473200"/>
            <a:ext cx="8229600" cy="10541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 uri="{FAA26D3D-D897-4be2-8F04-BA451C77F1D7}"/>
          </a:extLst>
        </p:spPr>
        <p:txBody>
          <a:bodyPr vert="horz" wrap="square" lIns="38100" tIns="38100" rIns="38100" bIns="38100" numCol="1" anchor="b" anchorCtr="0" compatLnSpc="1">
            <a:prstTxWarp prst="textNoShape">
              <a:avLst/>
            </a:prstTxWarp>
          </a:bodyPr>
          <a:lstStyle/>
          <a:p>
            <a:pPr lvl="0"/>
            <a:r>
              <a:rPr lang="en-US">
                <a:sym typeface="Arial Bold" charset="0"/>
              </a:rPr>
              <a:t>Click to edit Master title style</a:t>
            </a:r>
          </a:p>
        </p:txBody>
      </p:sp>
      <p:sp>
        <p:nvSpPr>
          <p:cNvPr id="2050" name="Rectangle 2"/>
          <p:cNvSpPr>
            <a:spLocks noGrp="1" noChangeArrowheads="1"/>
          </p:cNvSpPr>
          <p:nvPr>
            <p:ph type="body" idx="1"/>
          </p:nvPr>
        </p:nvSpPr>
        <p:spPr bwMode="auto">
          <a:xfrm>
            <a:off x="457200" y="2819400"/>
            <a:ext cx="8229600" cy="3048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 uri="{FAA26D3D-D897-4be2-8F04-BA451C77F1D7}"/>
          </a:extLst>
        </p:spPr>
        <p:txBody>
          <a:bodyPr vert="horz" wrap="square" lIns="38100" tIns="38100" rIns="38100" bIns="38100" numCol="1" anchor="t" anchorCtr="0" compatLnSpc="1">
            <a:prstTxWarp prst="textNoShape">
              <a:avLst/>
            </a:prstTxWarp>
          </a:bodyPr>
          <a:lstStyle/>
          <a:p>
            <a:pPr lvl="0"/>
            <a:r>
              <a:rPr lang="en-US">
                <a:sym typeface="Arial" charset="0"/>
              </a:rPr>
              <a:t>Click to edit Master text styles</a:t>
            </a:r>
          </a:p>
          <a:p>
            <a:pPr lvl="1"/>
            <a:r>
              <a:rPr lang="en-US">
                <a:sym typeface="Arial" charset="0"/>
              </a:rPr>
              <a:t>Second level</a:t>
            </a:r>
          </a:p>
          <a:p>
            <a:pPr lvl="2"/>
            <a:r>
              <a:rPr lang="en-US">
                <a:sym typeface="Arial" charset="0"/>
              </a:rPr>
              <a:t>Third level</a:t>
            </a:r>
          </a:p>
          <a:p>
            <a:pPr lvl="3"/>
            <a:r>
              <a:rPr lang="en-US">
                <a:sym typeface="Arial" charset="0"/>
              </a:rPr>
              <a:t>Fourth level</a:t>
            </a:r>
          </a:p>
          <a:p>
            <a:pPr lvl="4"/>
            <a:r>
              <a:rPr lang="en-US">
                <a:sym typeface="Arial" charset="0"/>
              </a:rPr>
              <a:t>Fifth level</a:t>
            </a:r>
          </a:p>
        </p:txBody>
      </p:sp>
    </p:spTree>
  </p:cSld>
  <p:clrMap bg1="lt1" tx1="dk1" bg2="lt2" tx2="dk2" accent1="accent1" accent2="accent2" accent3="accent3" accent4="accent4" accent5="accent5" accent6="accent6" hlink="hlink" folHlink="folHlink"/>
  <p:sldLayoutIdLst>
    <p:sldLayoutId id="2147483874" r:id="rId1"/>
    <p:sldLayoutId id="2147483875" r:id="rId2"/>
    <p:sldLayoutId id="2147483876" r:id="rId3"/>
    <p:sldLayoutId id="2147483877" r:id="rId4"/>
    <p:sldLayoutId id="2147483878" r:id="rId5"/>
    <p:sldLayoutId id="2147483879" r:id="rId6"/>
    <p:sldLayoutId id="2147483880" r:id="rId7"/>
    <p:sldLayoutId id="2147483881" r:id="rId8"/>
    <p:sldLayoutId id="2147483882" r:id="rId9"/>
  </p:sldLayoutIdLst>
  <p:transition/>
  <p:txStyles>
    <p:titleStyle>
      <a:lvl1pPr algn="l" rtl="0" eaLnBrk="0" fontAlgn="base" hangingPunct="0">
        <a:spcBef>
          <a:spcPct val="0"/>
        </a:spcBef>
        <a:spcAft>
          <a:spcPct val="0"/>
        </a:spcAft>
        <a:defRPr sz="2800">
          <a:solidFill>
            <a:schemeClr val="tx1"/>
          </a:solidFill>
          <a:latin typeface="+mj-lt"/>
          <a:ea typeface="+mj-ea"/>
          <a:cs typeface="+mj-cs"/>
          <a:sym typeface="Arial Bold" charset="0"/>
        </a:defRPr>
      </a:lvl1pPr>
      <a:lvl2pPr algn="l" rtl="0" eaLnBrk="0" fontAlgn="base" hangingPunct="0">
        <a:spcBef>
          <a:spcPct val="0"/>
        </a:spcBef>
        <a:spcAft>
          <a:spcPct val="0"/>
        </a:spcAft>
        <a:defRPr sz="2800">
          <a:solidFill>
            <a:schemeClr val="tx1"/>
          </a:solidFill>
          <a:latin typeface="Arial Bold" charset="0"/>
          <a:ea typeface="ヒラギノ角ゴ ProN W6" charset="0"/>
          <a:cs typeface="ヒラギノ角ゴ ProN W6" charset="0"/>
          <a:sym typeface="Arial Bold" charset="0"/>
        </a:defRPr>
      </a:lvl2pPr>
      <a:lvl3pPr algn="l" rtl="0" eaLnBrk="0" fontAlgn="base" hangingPunct="0">
        <a:spcBef>
          <a:spcPct val="0"/>
        </a:spcBef>
        <a:spcAft>
          <a:spcPct val="0"/>
        </a:spcAft>
        <a:defRPr sz="2800">
          <a:solidFill>
            <a:schemeClr val="tx1"/>
          </a:solidFill>
          <a:latin typeface="Arial Bold" charset="0"/>
          <a:ea typeface="ヒラギノ角ゴ ProN W6" charset="0"/>
          <a:cs typeface="ヒラギノ角ゴ ProN W6" charset="0"/>
          <a:sym typeface="Arial Bold" charset="0"/>
        </a:defRPr>
      </a:lvl3pPr>
      <a:lvl4pPr algn="l" rtl="0" eaLnBrk="0" fontAlgn="base" hangingPunct="0">
        <a:spcBef>
          <a:spcPct val="0"/>
        </a:spcBef>
        <a:spcAft>
          <a:spcPct val="0"/>
        </a:spcAft>
        <a:defRPr sz="2800">
          <a:solidFill>
            <a:schemeClr val="tx1"/>
          </a:solidFill>
          <a:latin typeface="Arial Bold" charset="0"/>
          <a:ea typeface="ヒラギノ角ゴ ProN W6" charset="0"/>
          <a:cs typeface="ヒラギノ角ゴ ProN W6" charset="0"/>
          <a:sym typeface="Arial Bold" charset="0"/>
        </a:defRPr>
      </a:lvl4pPr>
      <a:lvl5pPr algn="l" rtl="0" eaLnBrk="0" fontAlgn="base" hangingPunct="0">
        <a:spcBef>
          <a:spcPct val="0"/>
        </a:spcBef>
        <a:spcAft>
          <a:spcPct val="0"/>
        </a:spcAft>
        <a:defRPr sz="2800">
          <a:solidFill>
            <a:schemeClr val="tx1"/>
          </a:solidFill>
          <a:latin typeface="Arial Bold" charset="0"/>
          <a:ea typeface="ヒラギノ角ゴ ProN W6" charset="0"/>
          <a:cs typeface="ヒラギノ角ゴ ProN W6" charset="0"/>
          <a:sym typeface="Arial Bold" charset="0"/>
        </a:defRPr>
      </a:lvl5pPr>
      <a:lvl6pPr marL="457200" algn="l" rtl="0" fontAlgn="base">
        <a:spcBef>
          <a:spcPct val="0"/>
        </a:spcBef>
        <a:spcAft>
          <a:spcPct val="0"/>
        </a:spcAft>
        <a:defRPr sz="2800">
          <a:solidFill>
            <a:schemeClr val="tx1"/>
          </a:solidFill>
          <a:latin typeface="Arial Bold" charset="0"/>
          <a:ea typeface="ヒラギノ角ゴ ProN W6" charset="0"/>
          <a:cs typeface="ヒラギノ角ゴ ProN W6" charset="0"/>
          <a:sym typeface="Arial Bold" charset="0"/>
        </a:defRPr>
      </a:lvl6pPr>
      <a:lvl7pPr marL="914400" algn="l" rtl="0" fontAlgn="base">
        <a:spcBef>
          <a:spcPct val="0"/>
        </a:spcBef>
        <a:spcAft>
          <a:spcPct val="0"/>
        </a:spcAft>
        <a:defRPr sz="2800">
          <a:solidFill>
            <a:schemeClr val="tx1"/>
          </a:solidFill>
          <a:latin typeface="Arial Bold" charset="0"/>
          <a:ea typeface="ヒラギノ角ゴ ProN W6" charset="0"/>
          <a:cs typeface="ヒラギノ角ゴ ProN W6" charset="0"/>
          <a:sym typeface="Arial Bold" charset="0"/>
        </a:defRPr>
      </a:lvl7pPr>
      <a:lvl8pPr marL="1371600" algn="l" rtl="0" fontAlgn="base">
        <a:spcBef>
          <a:spcPct val="0"/>
        </a:spcBef>
        <a:spcAft>
          <a:spcPct val="0"/>
        </a:spcAft>
        <a:defRPr sz="2800">
          <a:solidFill>
            <a:schemeClr val="tx1"/>
          </a:solidFill>
          <a:latin typeface="Arial Bold" charset="0"/>
          <a:ea typeface="ヒラギノ角ゴ ProN W6" charset="0"/>
          <a:cs typeface="ヒラギノ角ゴ ProN W6" charset="0"/>
          <a:sym typeface="Arial Bold" charset="0"/>
        </a:defRPr>
      </a:lvl8pPr>
      <a:lvl9pPr marL="1828800" algn="l" rtl="0" fontAlgn="base">
        <a:spcBef>
          <a:spcPct val="0"/>
        </a:spcBef>
        <a:spcAft>
          <a:spcPct val="0"/>
        </a:spcAft>
        <a:defRPr sz="2800">
          <a:solidFill>
            <a:schemeClr val="tx1"/>
          </a:solidFill>
          <a:latin typeface="Arial Bold" charset="0"/>
          <a:ea typeface="ヒラギノ角ゴ ProN W6" charset="0"/>
          <a:cs typeface="ヒラギノ角ゴ ProN W6" charset="0"/>
          <a:sym typeface="Arial Bold" charset="0"/>
        </a:defRPr>
      </a:lvl9pPr>
    </p:titleStyle>
    <p:bodyStyle>
      <a:lvl1pPr marL="342900" indent="-342900" algn="l" rtl="0" eaLnBrk="0" fontAlgn="base" hangingPunct="0">
        <a:spcBef>
          <a:spcPts val="500"/>
        </a:spcBef>
        <a:spcAft>
          <a:spcPct val="0"/>
        </a:spcAft>
        <a:buClr>
          <a:srgbClr val="000000"/>
        </a:buClr>
        <a:buSzPct val="100000"/>
        <a:buFont typeface="Arial" pitchFamily="34" charset="0"/>
        <a:buChar char="•"/>
        <a:defRPr sz="2000">
          <a:solidFill>
            <a:schemeClr val="tx1"/>
          </a:solidFill>
          <a:latin typeface="+mn-lt"/>
          <a:ea typeface="+mn-ea"/>
          <a:cs typeface="+mn-cs"/>
          <a:sym typeface="Arial" pitchFamily="34" charset="0"/>
        </a:defRPr>
      </a:lvl1pPr>
      <a:lvl2pPr marL="704850" indent="-285750" algn="l" rtl="0" eaLnBrk="0" fontAlgn="base" hangingPunct="0">
        <a:spcBef>
          <a:spcPts val="500"/>
        </a:spcBef>
        <a:spcAft>
          <a:spcPct val="0"/>
        </a:spcAft>
        <a:buClr>
          <a:srgbClr val="000000"/>
        </a:buClr>
        <a:buSzPct val="100000"/>
        <a:buFont typeface="Arial" pitchFamily="34" charset="0"/>
        <a:buChar char="–"/>
        <a:defRPr sz="2000">
          <a:solidFill>
            <a:schemeClr val="tx1"/>
          </a:solidFill>
          <a:latin typeface="+mn-lt"/>
          <a:ea typeface="+mn-ea"/>
          <a:cs typeface="+mn-cs"/>
          <a:sym typeface="Arial" pitchFamily="34" charset="0"/>
        </a:defRPr>
      </a:lvl2pPr>
      <a:lvl3pPr marL="1104900" indent="-228600" algn="l" rtl="0" eaLnBrk="0" fontAlgn="base" hangingPunct="0">
        <a:spcBef>
          <a:spcPts val="500"/>
        </a:spcBef>
        <a:spcAft>
          <a:spcPct val="0"/>
        </a:spcAft>
        <a:buClr>
          <a:srgbClr val="000000"/>
        </a:buClr>
        <a:buSzPct val="100000"/>
        <a:buFont typeface="Arial" pitchFamily="34" charset="0"/>
        <a:buChar char="•"/>
        <a:defRPr sz="2000">
          <a:solidFill>
            <a:schemeClr val="tx1"/>
          </a:solidFill>
          <a:latin typeface="+mn-lt"/>
          <a:ea typeface="+mn-ea"/>
          <a:cs typeface="+mn-cs"/>
          <a:sym typeface="Arial" pitchFamily="34" charset="0"/>
        </a:defRPr>
      </a:lvl3pPr>
      <a:lvl4pPr marL="1562100" indent="-228600" algn="l" rtl="0" eaLnBrk="0" fontAlgn="base" hangingPunct="0">
        <a:spcBef>
          <a:spcPts val="500"/>
        </a:spcBef>
        <a:spcAft>
          <a:spcPct val="0"/>
        </a:spcAft>
        <a:buClr>
          <a:srgbClr val="000000"/>
        </a:buClr>
        <a:buSzPct val="100000"/>
        <a:buFont typeface="Arial" pitchFamily="34" charset="0"/>
        <a:buChar char="–"/>
        <a:defRPr sz="2000">
          <a:solidFill>
            <a:schemeClr val="tx1"/>
          </a:solidFill>
          <a:latin typeface="+mn-lt"/>
          <a:ea typeface="+mn-ea"/>
          <a:cs typeface="+mn-cs"/>
          <a:sym typeface="Arial" pitchFamily="34" charset="0"/>
        </a:defRPr>
      </a:lvl4pPr>
      <a:lvl5pPr marL="2019300" indent="-228600" algn="l" rtl="0" eaLnBrk="0" fontAlgn="base" hangingPunct="0">
        <a:spcBef>
          <a:spcPts val="500"/>
        </a:spcBef>
        <a:spcAft>
          <a:spcPct val="0"/>
        </a:spcAft>
        <a:buClr>
          <a:srgbClr val="000000"/>
        </a:buClr>
        <a:buSzPct val="100000"/>
        <a:buFont typeface="Arial" pitchFamily="34" charset="0"/>
        <a:buChar char="»"/>
        <a:defRPr sz="2000">
          <a:solidFill>
            <a:schemeClr val="tx1"/>
          </a:solidFill>
          <a:latin typeface="+mn-lt"/>
          <a:ea typeface="+mn-ea"/>
          <a:cs typeface="+mn-cs"/>
          <a:sym typeface="Arial" pitchFamily="34" charset="0"/>
        </a:defRPr>
      </a:lvl5pPr>
      <a:lvl6pPr marL="2476500" indent="-228600" algn="l" rtl="0" fontAlgn="base">
        <a:spcBef>
          <a:spcPts val="500"/>
        </a:spcBef>
        <a:spcAft>
          <a:spcPct val="0"/>
        </a:spcAft>
        <a:buClr>
          <a:srgbClr val="000000"/>
        </a:buClr>
        <a:buSzPct val="100000"/>
        <a:buFont typeface="Arial" charset="0"/>
        <a:buChar char="»"/>
        <a:defRPr sz="2000">
          <a:solidFill>
            <a:schemeClr val="tx1"/>
          </a:solidFill>
          <a:latin typeface="+mn-lt"/>
          <a:ea typeface="+mn-ea"/>
          <a:cs typeface="+mn-cs"/>
          <a:sym typeface="Arial" charset="0"/>
        </a:defRPr>
      </a:lvl6pPr>
      <a:lvl7pPr marL="2933700" indent="-228600" algn="l" rtl="0" fontAlgn="base">
        <a:spcBef>
          <a:spcPts val="500"/>
        </a:spcBef>
        <a:spcAft>
          <a:spcPct val="0"/>
        </a:spcAft>
        <a:buClr>
          <a:srgbClr val="000000"/>
        </a:buClr>
        <a:buSzPct val="100000"/>
        <a:buFont typeface="Arial" charset="0"/>
        <a:buChar char="»"/>
        <a:defRPr sz="2000">
          <a:solidFill>
            <a:schemeClr val="tx1"/>
          </a:solidFill>
          <a:latin typeface="+mn-lt"/>
          <a:ea typeface="+mn-ea"/>
          <a:cs typeface="+mn-cs"/>
          <a:sym typeface="Arial" charset="0"/>
        </a:defRPr>
      </a:lvl7pPr>
      <a:lvl8pPr marL="3390900" indent="-228600" algn="l" rtl="0" fontAlgn="base">
        <a:spcBef>
          <a:spcPts val="500"/>
        </a:spcBef>
        <a:spcAft>
          <a:spcPct val="0"/>
        </a:spcAft>
        <a:buClr>
          <a:srgbClr val="000000"/>
        </a:buClr>
        <a:buSzPct val="100000"/>
        <a:buFont typeface="Arial" charset="0"/>
        <a:buChar char="»"/>
        <a:defRPr sz="2000">
          <a:solidFill>
            <a:schemeClr val="tx1"/>
          </a:solidFill>
          <a:latin typeface="+mn-lt"/>
          <a:ea typeface="+mn-ea"/>
          <a:cs typeface="+mn-cs"/>
          <a:sym typeface="Arial" charset="0"/>
        </a:defRPr>
      </a:lvl8pPr>
      <a:lvl9pPr marL="3848100" indent="-228600" algn="l" rtl="0" fontAlgn="base">
        <a:spcBef>
          <a:spcPts val="500"/>
        </a:spcBef>
        <a:spcAft>
          <a:spcPct val="0"/>
        </a:spcAft>
        <a:buClr>
          <a:srgbClr val="000000"/>
        </a:buClr>
        <a:buSzPct val="100000"/>
        <a:buFont typeface="Arial" charset="0"/>
        <a:buChar char="»"/>
        <a:defRPr sz="2000">
          <a:solidFill>
            <a:schemeClr val="tx1"/>
          </a:solidFill>
          <a:latin typeface="+mn-lt"/>
          <a:ea typeface="+mn-ea"/>
          <a:cs typeface="+mn-cs"/>
          <a:sym typeface="Arial" charset="0"/>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457200"/>
            <a:ext cx="8229600" cy="681836"/>
          </a:xfrm>
          <a:prstGeom prst="rect">
            <a:avLst/>
          </a:prstGeom>
        </p:spPr>
        <p:txBody>
          <a:bodyPr vert="horz" lIns="0" tIns="0" rIns="0" bIns="0" rtlCol="0" anchor="t" anchorCtr="0">
            <a:noAutofit/>
          </a:bodyPr>
          <a:lstStyle/>
          <a:p>
            <a:r>
              <a:rPr lang="en-US" dirty="0"/>
              <a:t>Click to edit Master title style</a:t>
            </a:r>
          </a:p>
        </p:txBody>
      </p:sp>
      <p:sp>
        <p:nvSpPr>
          <p:cNvPr id="3" name="Text Placeholder 2"/>
          <p:cNvSpPr>
            <a:spLocks noGrp="1"/>
          </p:cNvSpPr>
          <p:nvPr>
            <p:ph type="body" idx="1"/>
          </p:nvPr>
        </p:nvSpPr>
        <p:spPr>
          <a:xfrm>
            <a:off x="457200" y="1139036"/>
            <a:ext cx="8229600" cy="4525963"/>
          </a:xfrm>
          <a:prstGeom prst="rect">
            <a:avLst/>
          </a:prstGeom>
        </p:spPr>
        <p:txBody>
          <a:bodyPr vert="horz" lIns="0" tIns="0" rIns="0" bIns="0" rtlCol="0" anchor="t" anchorCtr="0">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923247340"/>
      </p:ext>
    </p:extLst>
  </p:cSld>
  <p:clrMap bg1="lt1" tx1="dk1" bg2="lt2" tx2="dk2" accent1="accent1" accent2="accent2" accent3="accent3" accent4="accent4" accent5="accent5" accent6="accent6" hlink="hlink" folHlink="folHlink"/>
  <p:sldLayoutIdLst>
    <p:sldLayoutId id="2147483884" r:id="rId1"/>
    <p:sldLayoutId id="2147483885" r:id="rId2"/>
  </p:sldLayoutIdLst>
  <p:txStyles>
    <p:titleStyle>
      <a:lvl1pPr algn="ctr" defTabSz="457200" rtl="0" eaLnBrk="1" latinLnBrk="0" hangingPunct="1">
        <a:spcBef>
          <a:spcPct val="0"/>
        </a:spcBef>
        <a:buNone/>
        <a:defRPr sz="4200" b="1" kern="1200">
          <a:solidFill>
            <a:srgbClr val="C00000"/>
          </a:solidFill>
          <a:latin typeface="Arial"/>
          <a:ea typeface="+mj-ea"/>
          <a:cs typeface="Arial"/>
        </a:defRPr>
      </a:lvl1pPr>
    </p:titleStyle>
    <p:bodyStyle>
      <a:lvl1pPr marL="227013" indent="-227013" algn="l" defTabSz="457200" rtl="0" eaLnBrk="1" latinLnBrk="0" hangingPunct="1">
        <a:spcBef>
          <a:spcPct val="20000"/>
        </a:spcBef>
        <a:buFont typeface="Arial"/>
        <a:buChar char="•"/>
        <a:defRPr sz="3200" kern="1200">
          <a:solidFill>
            <a:schemeClr val="tx1"/>
          </a:solidFill>
          <a:latin typeface="Arial"/>
          <a:ea typeface="+mn-ea"/>
          <a:cs typeface="Arial"/>
        </a:defRPr>
      </a:lvl1pPr>
      <a:lvl2pPr marL="571500" indent="-225425" algn="l" defTabSz="457200" rtl="0" eaLnBrk="1" latinLnBrk="0" hangingPunct="1">
        <a:spcBef>
          <a:spcPct val="20000"/>
        </a:spcBef>
        <a:buFont typeface="Arial"/>
        <a:buChar char="–"/>
        <a:defRPr sz="3200" kern="1200">
          <a:solidFill>
            <a:schemeClr val="tx1"/>
          </a:solidFill>
          <a:latin typeface="Arial"/>
          <a:ea typeface="+mn-ea"/>
          <a:cs typeface="Arial"/>
        </a:defRPr>
      </a:lvl2pPr>
      <a:lvl3pPr marL="1025525" indent="-228600" algn="l" defTabSz="457200" rtl="0" eaLnBrk="1" latinLnBrk="0" hangingPunct="1">
        <a:spcBef>
          <a:spcPct val="20000"/>
        </a:spcBef>
        <a:buFont typeface="Arial"/>
        <a:buChar char="•"/>
        <a:defRPr sz="3200" kern="1200">
          <a:solidFill>
            <a:schemeClr val="tx1"/>
          </a:solidFill>
          <a:latin typeface="Arial"/>
          <a:ea typeface="+mn-ea"/>
          <a:cs typeface="Arial"/>
        </a:defRPr>
      </a:lvl3pPr>
      <a:lvl4pPr marL="1490663" indent="-228600" algn="l" defTabSz="457200" rtl="0" eaLnBrk="1" latinLnBrk="0" hangingPunct="1">
        <a:spcBef>
          <a:spcPct val="20000"/>
        </a:spcBef>
        <a:buFont typeface="Arial"/>
        <a:buChar char="–"/>
        <a:defRPr sz="3200" kern="1200">
          <a:solidFill>
            <a:schemeClr val="tx1"/>
          </a:solidFill>
          <a:latin typeface="Arial"/>
          <a:ea typeface="+mn-ea"/>
          <a:cs typeface="Arial"/>
        </a:defRPr>
      </a:lvl4pPr>
      <a:lvl5pPr marL="1947863" indent="-228600" algn="l" defTabSz="457200" rtl="0" eaLnBrk="1" latinLnBrk="0" hangingPunct="1">
        <a:spcBef>
          <a:spcPct val="20000"/>
        </a:spcBef>
        <a:buFont typeface="Arial"/>
        <a:buChar char="»"/>
        <a:defRPr sz="3200" kern="1200">
          <a:solidFill>
            <a:schemeClr val="tx1"/>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0.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18.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3.xml"/><Relationship Id="rId1" Type="http://schemas.openxmlformats.org/officeDocument/2006/relationships/slideLayout" Target="../slideLayouts/slideLayout21.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1.xml"/></Relationships>
</file>

<file path=ppt/slides/_rels/slide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5.xml"/><Relationship Id="rId1" Type="http://schemas.openxmlformats.org/officeDocument/2006/relationships/slideLayout" Target="../slideLayouts/slideLayout21.xml"/></Relationships>
</file>

<file path=ppt/slides/_rels/slide21.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6.xml"/><Relationship Id="rId1" Type="http://schemas.openxmlformats.org/officeDocument/2006/relationships/slideLayout" Target="../slideLayouts/slideLayout21.xml"/><Relationship Id="rId4" Type="http://schemas.openxmlformats.org/officeDocument/2006/relationships/hyperlink" Target="http://education.ohio.gov/Topics/Data/EMIS/EMIS-Documentation/Current-EMIS-Manual" TargetMode="Externa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1.xml"/></Relationships>
</file>

<file path=ppt/slides/_rels/slide23.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8.xml"/><Relationship Id="rId1" Type="http://schemas.openxmlformats.org/officeDocument/2006/relationships/slideLayout" Target="../slideLayouts/slideLayout21.xml"/><Relationship Id="rId4" Type="http://schemas.openxmlformats.org/officeDocument/2006/relationships/hyperlink" Target="http://education.ohio.gov/Topics/Teaching/Resident-Educator-Program" TargetMode="Externa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1.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1.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1.xml"/></Relationships>
</file>

<file path=ppt/slides/_rels/slide27.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12.xml"/><Relationship Id="rId1" Type="http://schemas.openxmlformats.org/officeDocument/2006/relationships/slideLayout" Target="../slideLayouts/slideLayout21.xml"/></Relationships>
</file>

<file path=ppt/slides/_rels/slide28.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13.xml"/><Relationship Id="rId1" Type="http://schemas.openxmlformats.org/officeDocument/2006/relationships/slideLayout" Target="../slideLayouts/slideLayout21.xml"/><Relationship Id="rId4" Type="http://schemas.openxmlformats.org/officeDocument/2006/relationships/hyperlink" Target="http://education.ohio.gov/Topics/Data/Report-Card-Resources/Ohio-Report-Cards/Value-Added-Technical-Reports" TargetMode="Externa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0.xml.rels><?xml version="1.0" encoding="UTF-8" standalone="yes"?>
<Relationships xmlns="http://schemas.openxmlformats.org/package/2006/relationships"><Relationship Id="rId3" Type="http://schemas.openxmlformats.org/officeDocument/2006/relationships/hyperlink" Target="http://codes.ohio.gov/orc/3333.0411" TargetMode="External"/><Relationship Id="rId2" Type="http://schemas.openxmlformats.org/officeDocument/2006/relationships/notesSlide" Target="../notesSlides/notesSlide15.xml"/><Relationship Id="rId1" Type="http://schemas.openxmlformats.org/officeDocument/2006/relationships/slideLayout" Target="../slideLayouts/slideLayout21.xml"/></Relationships>
</file>

<file path=ppt/slides/_rels/slide31.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16.xml"/><Relationship Id="rId1" Type="http://schemas.openxmlformats.org/officeDocument/2006/relationships/slideLayout" Target="../slideLayouts/slideLayout21.xml"/></Relationships>
</file>

<file path=ppt/slides/_rels/slide32.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17.xml"/><Relationship Id="rId1" Type="http://schemas.openxmlformats.org/officeDocument/2006/relationships/slideLayout" Target="../slideLayouts/slideLayout21.xml"/><Relationship Id="rId4" Type="http://schemas.openxmlformats.org/officeDocument/2006/relationships/hyperlink" Target="http://education.ohio.gov/Topics/Teaching/Educator-Evaluation-System/Ohio-s-Teacher-Evaluation-System" TargetMode="External"/></Relationships>
</file>

<file path=ppt/slides/_rels/slide33.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8.xml"/><Relationship Id="rId1" Type="http://schemas.openxmlformats.org/officeDocument/2006/relationships/slideLayout" Target="../slideLayouts/slideLayout21.xml"/><Relationship Id="rId6" Type="http://schemas.openxmlformats.org/officeDocument/2006/relationships/image" Target="../media/image19.jpeg"/><Relationship Id="rId5" Type="http://schemas.openxmlformats.org/officeDocument/2006/relationships/image" Target="../media/image18.jpeg"/><Relationship Id="rId4" Type="http://schemas.openxmlformats.org/officeDocument/2006/relationships/image" Target="../media/image17.png"/></Relationships>
</file>

<file path=ppt/slides/_rels/slide34.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9.xml"/><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hyperlink" Target="http://codes.ohio.gov/orc/3319.22" TargetMode="External"/><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2" Type="http://schemas.openxmlformats.org/officeDocument/2006/relationships/hyperlink" Target="http://codes.ohio.gov/orc/3301.07" TargetMode="External"/><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2" Type="http://schemas.openxmlformats.org/officeDocument/2006/relationships/hyperlink" Target="http://codes.ohio.gov/orc/3319.24" TargetMode="External"/><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Rectangle 3"/>
          <p:cNvSpPr>
            <a:spLocks noGrp="1" noChangeArrowheads="1"/>
          </p:cNvSpPr>
          <p:nvPr>
            <p:ph type="title"/>
          </p:nvPr>
        </p:nvSpPr>
        <p:spPr>
          <a:xfrm>
            <a:off x="789140" y="1828800"/>
            <a:ext cx="8153400" cy="1378527"/>
          </a:xfrm>
        </p:spPr>
        <p:txBody>
          <a:bodyPr anchor="b"/>
          <a:lstStyle/>
          <a:p>
            <a:pPr algn="l" eaLnBrk="1" hangingPunct="1">
              <a:defRPr/>
            </a:pPr>
            <a:r>
              <a:rPr lang="en-US" sz="4000" b="1" dirty="0">
                <a:latin typeface="Calibri" pitchFamily="34" charset="0"/>
                <a:cs typeface="Calibri" pitchFamily="34" charset="0"/>
                <a:sym typeface="Arial" pitchFamily="34" charset="0"/>
              </a:rPr>
              <a:t>The State Approval Process and ODHE/ODE Data Partnership</a:t>
            </a:r>
            <a:br>
              <a:rPr lang="en-US" sz="4000" b="1" dirty="0">
                <a:latin typeface="Calibri" pitchFamily="34" charset="0"/>
                <a:cs typeface="Calibri" pitchFamily="34" charset="0"/>
                <a:sym typeface="Arial" pitchFamily="34" charset="0"/>
              </a:rPr>
            </a:br>
            <a:endParaRPr lang="en-US" sz="4000" i="1" dirty="0">
              <a:solidFill>
                <a:srgbClr val="700017"/>
              </a:solidFill>
              <a:latin typeface="Calibri" pitchFamily="34" charset="0"/>
              <a:ea typeface="ヒラギノ角ゴ ProN W3" charset="-128"/>
              <a:cs typeface="Calibri" pitchFamily="34" charset="0"/>
              <a:sym typeface="Arial" pitchFamily="34" charset="0"/>
            </a:endParaRPr>
          </a:p>
        </p:txBody>
      </p:sp>
      <p:sp>
        <p:nvSpPr>
          <p:cNvPr id="5123" name="TextBox 3"/>
          <p:cNvSpPr txBox="1">
            <a:spLocks noChangeArrowheads="1"/>
          </p:cNvSpPr>
          <p:nvPr/>
        </p:nvSpPr>
        <p:spPr bwMode="auto">
          <a:xfrm>
            <a:off x="762000" y="3520498"/>
            <a:ext cx="6019800" cy="13234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gn="l" eaLnBrk="0" hangingPunct="0">
              <a:spcBef>
                <a:spcPts val="400"/>
              </a:spcBef>
              <a:defRPr>
                <a:solidFill>
                  <a:srgbClr val="878787"/>
                </a:solidFill>
                <a:latin typeface="Arial" pitchFamily="34" charset="0"/>
                <a:ea typeface="ヒラギノ角ゴ ProN W3" charset="-128"/>
                <a:sym typeface="Arial" pitchFamily="34" charset="0"/>
              </a:defRPr>
            </a:lvl1pPr>
            <a:lvl2pPr marL="742950" indent="-285750" algn="l" eaLnBrk="0" hangingPunct="0">
              <a:spcBef>
                <a:spcPts val="500"/>
              </a:spcBef>
              <a:defRPr>
                <a:solidFill>
                  <a:srgbClr val="878787"/>
                </a:solidFill>
                <a:latin typeface="Arial" pitchFamily="34" charset="0"/>
                <a:ea typeface="ヒラギノ角ゴ ProN W3" charset="-128"/>
                <a:sym typeface="Arial" pitchFamily="34" charset="0"/>
              </a:defRPr>
            </a:lvl2pPr>
            <a:lvl3pPr marL="1143000" indent="-228600" algn="l" eaLnBrk="0" hangingPunct="0">
              <a:spcBef>
                <a:spcPts val="500"/>
              </a:spcBef>
              <a:defRPr>
                <a:solidFill>
                  <a:srgbClr val="878787"/>
                </a:solidFill>
                <a:latin typeface="Arial" pitchFamily="34" charset="0"/>
                <a:ea typeface="ヒラギノ角ゴ ProN W3" charset="-128"/>
                <a:sym typeface="Arial" pitchFamily="34" charset="0"/>
              </a:defRPr>
            </a:lvl3pPr>
            <a:lvl4pPr marL="1600200" indent="-228600" algn="l" eaLnBrk="0" hangingPunct="0">
              <a:spcBef>
                <a:spcPts val="500"/>
              </a:spcBef>
              <a:defRPr>
                <a:solidFill>
                  <a:srgbClr val="878787"/>
                </a:solidFill>
                <a:latin typeface="Arial" pitchFamily="34" charset="0"/>
                <a:ea typeface="ヒラギノ角ゴ ProN W3" charset="-128"/>
                <a:sym typeface="Arial" pitchFamily="34" charset="0"/>
              </a:defRPr>
            </a:lvl4pPr>
            <a:lvl5pPr marL="2057400" indent="-228600" algn="l" eaLnBrk="0" hangingPunct="0">
              <a:spcBef>
                <a:spcPts val="500"/>
              </a:spcBef>
              <a:defRPr>
                <a:solidFill>
                  <a:srgbClr val="878787"/>
                </a:solidFill>
                <a:latin typeface="Arial" pitchFamily="34" charset="0"/>
                <a:ea typeface="ヒラギノ角ゴ ProN W3" charset="-128"/>
                <a:sym typeface="Arial" pitchFamily="34" charset="0"/>
              </a:defRPr>
            </a:lvl5pPr>
            <a:lvl6pPr marL="2514600" indent="-228600" eaLnBrk="0" fontAlgn="base" hangingPunct="0">
              <a:spcBef>
                <a:spcPts val="500"/>
              </a:spcBef>
              <a:spcAft>
                <a:spcPct val="0"/>
              </a:spcAft>
              <a:defRPr>
                <a:solidFill>
                  <a:srgbClr val="878787"/>
                </a:solidFill>
                <a:latin typeface="Arial" pitchFamily="34" charset="0"/>
                <a:ea typeface="ヒラギノ角ゴ ProN W3" charset="-128"/>
                <a:sym typeface="Arial" pitchFamily="34" charset="0"/>
              </a:defRPr>
            </a:lvl6pPr>
            <a:lvl7pPr marL="2971800" indent="-228600" eaLnBrk="0" fontAlgn="base" hangingPunct="0">
              <a:spcBef>
                <a:spcPts val="500"/>
              </a:spcBef>
              <a:spcAft>
                <a:spcPct val="0"/>
              </a:spcAft>
              <a:defRPr>
                <a:solidFill>
                  <a:srgbClr val="878787"/>
                </a:solidFill>
                <a:latin typeface="Arial" pitchFamily="34" charset="0"/>
                <a:ea typeface="ヒラギノ角ゴ ProN W3" charset="-128"/>
                <a:sym typeface="Arial" pitchFamily="34" charset="0"/>
              </a:defRPr>
            </a:lvl7pPr>
            <a:lvl8pPr marL="3429000" indent="-228600" eaLnBrk="0" fontAlgn="base" hangingPunct="0">
              <a:spcBef>
                <a:spcPts val="500"/>
              </a:spcBef>
              <a:spcAft>
                <a:spcPct val="0"/>
              </a:spcAft>
              <a:defRPr>
                <a:solidFill>
                  <a:srgbClr val="878787"/>
                </a:solidFill>
                <a:latin typeface="Arial" pitchFamily="34" charset="0"/>
                <a:ea typeface="ヒラギノ角ゴ ProN W3" charset="-128"/>
                <a:sym typeface="Arial" pitchFamily="34" charset="0"/>
              </a:defRPr>
            </a:lvl8pPr>
            <a:lvl9pPr marL="3886200" indent="-228600" eaLnBrk="0" fontAlgn="base" hangingPunct="0">
              <a:spcBef>
                <a:spcPts val="500"/>
              </a:spcBef>
              <a:spcAft>
                <a:spcPct val="0"/>
              </a:spcAft>
              <a:defRPr>
                <a:solidFill>
                  <a:srgbClr val="878787"/>
                </a:solidFill>
                <a:latin typeface="Arial" pitchFamily="34" charset="0"/>
                <a:ea typeface="ヒラギノ角ゴ ProN W3" charset="-128"/>
                <a:sym typeface="Arial" pitchFamily="34" charset="0"/>
              </a:defRPr>
            </a:lvl9pPr>
          </a:lstStyle>
          <a:p>
            <a:pPr eaLnBrk="1" hangingPunct="1">
              <a:spcBef>
                <a:spcPct val="0"/>
              </a:spcBef>
            </a:pPr>
            <a:r>
              <a:rPr lang="en-US" altLang="en-US" sz="1600" dirty="0">
                <a:solidFill>
                  <a:srgbClr val="000000"/>
                </a:solidFill>
                <a:cs typeface="Arial" pitchFamily="34" charset="0"/>
                <a:sym typeface="Gill Sans" charset="0"/>
              </a:rPr>
              <a:t>Jessica Mercerhill, Senior Director of Educator Preparation</a:t>
            </a:r>
          </a:p>
          <a:p>
            <a:pPr eaLnBrk="1" hangingPunct="1">
              <a:spcBef>
                <a:spcPct val="0"/>
              </a:spcBef>
            </a:pPr>
            <a:r>
              <a:rPr lang="en-US" altLang="en-US" sz="1600" dirty="0">
                <a:solidFill>
                  <a:srgbClr val="000000"/>
                </a:solidFill>
                <a:cs typeface="Arial" pitchFamily="34" charset="0"/>
                <a:sym typeface="Gill Sans" charset="0"/>
              </a:rPr>
              <a:t>Ohio Department of Higher Education</a:t>
            </a:r>
          </a:p>
          <a:p>
            <a:pPr eaLnBrk="1" hangingPunct="1">
              <a:spcBef>
                <a:spcPct val="0"/>
              </a:spcBef>
            </a:pPr>
            <a:endParaRPr lang="en-US" altLang="en-US" sz="1600" dirty="0">
              <a:solidFill>
                <a:srgbClr val="000000"/>
              </a:solidFill>
              <a:cs typeface="Arial" pitchFamily="34" charset="0"/>
              <a:sym typeface="Gill Sans" charset="0"/>
            </a:endParaRPr>
          </a:p>
          <a:p>
            <a:pPr eaLnBrk="1" hangingPunct="1">
              <a:spcBef>
                <a:spcPct val="0"/>
              </a:spcBef>
            </a:pPr>
            <a:r>
              <a:rPr lang="en-US" altLang="en-US" sz="1600" dirty="0">
                <a:solidFill>
                  <a:srgbClr val="000000"/>
                </a:solidFill>
                <a:cs typeface="Arial" pitchFamily="34" charset="0"/>
                <a:sym typeface="Gill Sans" charset="0"/>
              </a:rPr>
              <a:t>Mary Rose, Data Manager</a:t>
            </a:r>
          </a:p>
          <a:p>
            <a:pPr eaLnBrk="1" hangingPunct="1">
              <a:spcBef>
                <a:spcPct val="0"/>
              </a:spcBef>
            </a:pPr>
            <a:r>
              <a:rPr lang="en-US" altLang="en-US" sz="1600" dirty="0">
                <a:solidFill>
                  <a:srgbClr val="000000"/>
                </a:solidFill>
                <a:cs typeface="Arial" pitchFamily="34" charset="0"/>
                <a:sym typeface="Gill Sans" charset="0"/>
              </a:rPr>
              <a:t>Ohio Department of Education</a:t>
            </a:r>
            <a:endParaRPr lang="en-US" altLang="en-US" sz="1400" dirty="0">
              <a:solidFill>
                <a:srgbClr val="000000"/>
              </a:solidFill>
              <a:cs typeface="Arial" pitchFamily="34" charset="0"/>
              <a:sym typeface="Gill Sans" charset="0"/>
            </a:endParaRPr>
          </a:p>
        </p:txBody>
      </p:sp>
      <p:cxnSp>
        <p:nvCxnSpPr>
          <p:cNvPr id="3" name="Straight Connector 2"/>
          <p:cNvCxnSpPr/>
          <p:nvPr/>
        </p:nvCxnSpPr>
        <p:spPr bwMode="auto">
          <a:xfrm>
            <a:off x="762000" y="3363912"/>
            <a:ext cx="8001000" cy="0"/>
          </a:xfrm>
          <a:prstGeom prst="line">
            <a:avLst/>
          </a:prstGeom>
          <a:solidFill>
            <a:schemeClr val="accent1"/>
          </a:solidFill>
          <a:ln w="25400" cap="flat" cmpd="sng" algn="ctr">
            <a:solidFill>
              <a:srgbClr val="F20017"/>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spTree>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371600"/>
            <a:ext cx="8229600" cy="1054100"/>
          </a:xfrm>
        </p:spPr>
        <p:txBody>
          <a:bodyPr/>
          <a:lstStyle/>
          <a:p>
            <a:r>
              <a:rPr lang="en-US" dirty="0">
                <a:solidFill>
                  <a:schemeClr val="tx2"/>
                </a:solidFill>
              </a:rPr>
              <a:t>Metrics include: </a:t>
            </a:r>
            <a:br>
              <a:rPr lang="en-US" dirty="0">
                <a:solidFill>
                  <a:schemeClr val="tx2"/>
                </a:solidFill>
              </a:rPr>
            </a:br>
            <a:endParaRPr lang="en-US" dirty="0"/>
          </a:p>
        </p:txBody>
      </p:sp>
      <p:sp>
        <p:nvSpPr>
          <p:cNvPr id="3" name="Content Placeholder 2"/>
          <p:cNvSpPr>
            <a:spLocks noGrp="1"/>
          </p:cNvSpPr>
          <p:nvPr>
            <p:ph idx="1"/>
          </p:nvPr>
        </p:nvSpPr>
        <p:spPr>
          <a:xfrm>
            <a:off x="304800" y="1981200"/>
            <a:ext cx="8686800" cy="4572000"/>
          </a:xfrm>
        </p:spPr>
        <p:txBody>
          <a:bodyPr/>
          <a:lstStyle/>
          <a:p>
            <a:pPr marL="285750" lvl="0" indent="-285750"/>
            <a:r>
              <a:rPr lang="en-US" dirty="0">
                <a:solidFill>
                  <a:schemeClr val="tx1">
                    <a:lumMod val="65000"/>
                    <a:lumOff val="35000"/>
                  </a:schemeClr>
                </a:solidFill>
              </a:rPr>
              <a:t>Licensure Test Pass Rates</a:t>
            </a:r>
          </a:p>
          <a:p>
            <a:pPr marL="285750" lvl="0" indent="-285750"/>
            <a:r>
              <a:rPr lang="en-US" dirty="0">
                <a:solidFill>
                  <a:schemeClr val="tx1">
                    <a:lumMod val="65000"/>
                    <a:lumOff val="35000"/>
                  </a:schemeClr>
                </a:solidFill>
              </a:rPr>
              <a:t>Ohio Teacher Evaluation System (OTES) Results of Program Graduates</a:t>
            </a:r>
          </a:p>
          <a:p>
            <a:pPr marL="285750" lvl="0" indent="-285750"/>
            <a:r>
              <a:rPr lang="en-US" dirty="0">
                <a:solidFill>
                  <a:schemeClr val="tx1">
                    <a:lumMod val="65000"/>
                    <a:lumOff val="35000"/>
                  </a:schemeClr>
                </a:solidFill>
              </a:rPr>
              <a:t>Ohio Principal Evaluation System (OPES) Results of Program Graduates</a:t>
            </a:r>
          </a:p>
          <a:p>
            <a:pPr marL="285750" lvl="0" indent="-285750"/>
            <a:r>
              <a:rPr lang="en-US" dirty="0">
                <a:solidFill>
                  <a:schemeClr val="tx1">
                    <a:lumMod val="65000"/>
                    <a:lumOff val="35000"/>
                  </a:schemeClr>
                </a:solidFill>
              </a:rPr>
              <a:t>Value-added Data (EVAAS)</a:t>
            </a:r>
          </a:p>
          <a:p>
            <a:pPr marL="285750" lvl="0" indent="-285750"/>
            <a:r>
              <a:rPr lang="en-US" dirty="0">
                <a:solidFill>
                  <a:schemeClr val="tx1">
                    <a:lumMod val="65000"/>
                    <a:lumOff val="35000"/>
                  </a:schemeClr>
                </a:solidFill>
              </a:rPr>
              <a:t>Candidate Academic Measures Considered for Program Admission</a:t>
            </a:r>
          </a:p>
          <a:p>
            <a:pPr marL="285750" lvl="0" indent="-285750"/>
            <a:r>
              <a:rPr lang="en-US" dirty="0">
                <a:solidFill>
                  <a:schemeClr val="tx1">
                    <a:lumMod val="65000"/>
                    <a:lumOff val="35000"/>
                  </a:schemeClr>
                </a:solidFill>
              </a:rPr>
              <a:t>Field/Clinical Experiences</a:t>
            </a:r>
          </a:p>
          <a:p>
            <a:pPr marL="285750" lvl="0" indent="-285750"/>
            <a:r>
              <a:rPr lang="en-US" dirty="0">
                <a:solidFill>
                  <a:schemeClr val="tx1">
                    <a:lumMod val="65000"/>
                    <a:lumOff val="35000"/>
                  </a:schemeClr>
                </a:solidFill>
              </a:rPr>
              <a:t>Pre-Service Teacher Candidate Survey Results</a:t>
            </a:r>
          </a:p>
          <a:p>
            <a:pPr marL="285750" lvl="0" indent="-285750"/>
            <a:r>
              <a:rPr lang="en-US" dirty="0">
                <a:solidFill>
                  <a:schemeClr val="tx1">
                    <a:lumMod val="65000"/>
                    <a:lumOff val="35000"/>
                  </a:schemeClr>
                </a:solidFill>
              </a:rPr>
              <a:t>Resident Educator Survey Results</a:t>
            </a:r>
          </a:p>
          <a:p>
            <a:pPr marL="285750" lvl="0" indent="-285750"/>
            <a:r>
              <a:rPr lang="en-US" dirty="0">
                <a:solidFill>
                  <a:schemeClr val="tx1">
                    <a:lumMod val="65000"/>
                    <a:lumOff val="35000"/>
                  </a:schemeClr>
                </a:solidFill>
              </a:rPr>
              <a:t>Resident Educator Persistence Data</a:t>
            </a:r>
          </a:p>
          <a:p>
            <a:pPr marL="285750" lvl="0" indent="-285750"/>
            <a:r>
              <a:rPr lang="en-US" dirty="0">
                <a:solidFill>
                  <a:schemeClr val="tx1">
                    <a:lumMod val="65000"/>
                    <a:lumOff val="35000"/>
                  </a:schemeClr>
                </a:solidFill>
              </a:rPr>
              <a:t>Excellence and Innovation Initiatives</a:t>
            </a:r>
          </a:p>
          <a:p>
            <a:pPr marL="285750" lvl="0" indent="-285750"/>
            <a:r>
              <a:rPr lang="en-US" dirty="0">
                <a:solidFill>
                  <a:schemeClr val="tx1">
                    <a:lumMod val="65000"/>
                    <a:lumOff val="35000"/>
                  </a:schemeClr>
                </a:solidFill>
              </a:rPr>
              <a:t>National Accreditation</a:t>
            </a:r>
          </a:p>
          <a:p>
            <a:endParaRPr lang="en-US" dirty="0"/>
          </a:p>
        </p:txBody>
      </p:sp>
    </p:spTree>
    <p:extLst>
      <p:ext uri="{BB962C8B-B14F-4D97-AF65-F5344CB8AC3E}">
        <p14:creationId xmlns:p14="http://schemas.microsoft.com/office/powerpoint/2010/main" val="1533992236"/>
      </p:ext>
    </p:extLst>
  </p:cSld>
  <p:clrMapOvr>
    <a:masterClrMapping/>
  </p:clrMapOv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81000" y="2209800"/>
            <a:ext cx="8229600" cy="3810000"/>
          </a:xfrm>
        </p:spPr>
        <p:txBody>
          <a:bodyPr/>
          <a:lstStyle/>
          <a:p>
            <a:r>
              <a:rPr lang="en-US" dirty="0"/>
              <a:t>IHEs agreed to development of common assessment</a:t>
            </a:r>
          </a:p>
          <a:p>
            <a:r>
              <a:rPr lang="en-US" dirty="0"/>
              <a:t>Faculty from across state reviewed Ohio and </a:t>
            </a:r>
            <a:r>
              <a:rPr lang="en-US" dirty="0" err="1"/>
              <a:t>InTASC</a:t>
            </a:r>
            <a:r>
              <a:rPr lang="en-US" dirty="0"/>
              <a:t> standards</a:t>
            </a:r>
          </a:p>
          <a:p>
            <a:r>
              <a:rPr lang="en-US" dirty="0"/>
              <a:t>Survey questions developed to align with standards + a few questions for continuous improvement</a:t>
            </a:r>
          </a:p>
          <a:p>
            <a:r>
              <a:rPr lang="en-US" dirty="0"/>
              <a:t>5 Surveys developed:</a:t>
            </a:r>
          </a:p>
          <a:p>
            <a:pPr lvl="1"/>
            <a:r>
              <a:rPr lang="en-US" sz="1800" dirty="0"/>
              <a:t>Pre-Service candidates during student teaching</a:t>
            </a:r>
          </a:p>
          <a:p>
            <a:pPr lvl="1"/>
            <a:r>
              <a:rPr lang="en-US" sz="1800" dirty="0"/>
              <a:t>2</a:t>
            </a:r>
            <a:r>
              <a:rPr lang="en-US" sz="1800" baseline="30000" dirty="0"/>
              <a:t>nd</a:t>
            </a:r>
            <a:r>
              <a:rPr lang="en-US" sz="1800" dirty="0"/>
              <a:t> year teachers (same instrument as pre-service except for 2 questions)</a:t>
            </a:r>
          </a:p>
          <a:p>
            <a:pPr lvl="1"/>
            <a:r>
              <a:rPr lang="en-US" sz="1800" dirty="0"/>
              <a:t>Building leaders (employers)</a:t>
            </a:r>
          </a:p>
          <a:p>
            <a:pPr lvl="1"/>
            <a:r>
              <a:rPr lang="en-US" sz="1800" dirty="0"/>
              <a:t>Principal Interns</a:t>
            </a:r>
          </a:p>
          <a:p>
            <a:pPr lvl="1"/>
            <a:r>
              <a:rPr lang="en-US" sz="1800" dirty="0"/>
              <a:t>Principal Mentors</a:t>
            </a:r>
          </a:p>
          <a:p>
            <a:endParaRPr lang="en-US" dirty="0"/>
          </a:p>
          <a:p>
            <a:endParaRPr lang="en-US" dirty="0"/>
          </a:p>
        </p:txBody>
      </p:sp>
      <p:sp>
        <p:nvSpPr>
          <p:cNvPr id="4" name="Title 1"/>
          <p:cNvSpPr>
            <a:spLocks noGrp="1"/>
          </p:cNvSpPr>
          <p:nvPr>
            <p:ph type="title"/>
          </p:nvPr>
        </p:nvSpPr>
        <p:spPr>
          <a:xfrm>
            <a:off x="457200" y="1473200"/>
            <a:ext cx="8229600" cy="660400"/>
          </a:xfrm>
        </p:spPr>
        <p:txBody>
          <a:bodyPr/>
          <a:lstStyle/>
          <a:p>
            <a:r>
              <a:rPr lang="en-US" dirty="0"/>
              <a:t>Development of Surveys</a:t>
            </a:r>
          </a:p>
        </p:txBody>
      </p:sp>
    </p:spTree>
    <p:extLst>
      <p:ext uri="{BB962C8B-B14F-4D97-AF65-F5344CB8AC3E}">
        <p14:creationId xmlns:p14="http://schemas.microsoft.com/office/powerpoint/2010/main" val="3702664554"/>
      </p:ext>
    </p:extLst>
  </p:cSld>
  <p:clrMapOvr>
    <a:masterClrMapping/>
  </p:clrMapOv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Survey Distribution Process</a:t>
            </a:r>
          </a:p>
        </p:txBody>
      </p:sp>
      <p:sp>
        <p:nvSpPr>
          <p:cNvPr id="3" name="Content Placeholder 2"/>
          <p:cNvSpPr>
            <a:spLocks noGrp="1"/>
          </p:cNvSpPr>
          <p:nvPr>
            <p:ph idx="1"/>
          </p:nvPr>
        </p:nvSpPr>
        <p:spPr/>
        <p:txBody>
          <a:bodyPr/>
          <a:lstStyle/>
          <a:p>
            <a:r>
              <a:rPr lang="en-US" dirty="0"/>
              <a:t>3 times a year based on academic calendar</a:t>
            </a:r>
          </a:p>
          <a:p>
            <a:r>
              <a:rPr lang="en-US" dirty="0" err="1"/>
              <a:t>Qualtrics</a:t>
            </a:r>
            <a:r>
              <a:rPr lang="en-US" dirty="0"/>
              <a:t> </a:t>
            </a:r>
          </a:p>
          <a:p>
            <a:r>
              <a:rPr lang="en-US" dirty="0"/>
              <a:t>Institutions are never given links to survey</a:t>
            </a:r>
          </a:p>
          <a:p>
            <a:r>
              <a:rPr lang="en-US" dirty="0"/>
              <a:t>System generates unique code for students to provide institutions that want evidence of completion. </a:t>
            </a:r>
          </a:p>
          <a:p>
            <a:r>
              <a:rPr lang="en-US" dirty="0"/>
              <a:t>Try to make it clear to students that institutions will not be able to link responses to any individual</a:t>
            </a:r>
          </a:p>
        </p:txBody>
      </p:sp>
    </p:spTree>
    <p:extLst>
      <p:ext uri="{BB962C8B-B14F-4D97-AF65-F5344CB8AC3E}">
        <p14:creationId xmlns:p14="http://schemas.microsoft.com/office/powerpoint/2010/main" val="2643067899"/>
      </p:ext>
    </p:extLst>
  </p:cSld>
  <p:clrMapOvr>
    <a:masterClrMapping/>
  </p:clrMapOv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473200"/>
            <a:ext cx="8229600" cy="736600"/>
          </a:xfrm>
        </p:spPr>
        <p:txBody>
          <a:bodyPr/>
          <a:lstStyle/>
          <a:p>
            <a:r>
              <a:rPr lang="en-US" dirty="0"/>
              <a:t>Survey Data</a:t>
            </a:r>
          </a:p>
        </p:txBody>
      </p:sp>
      <p:sp>
        <p:nvSpPr>
          <p:cNvPr id="3" name="Content Placeholder 2"/>
          <p:cNvSpPr>
            <a:spLocks noGrp="1"/>
          </p:cNvSpPr>
          <p:nvPr>
            <p:ph idx="1"/>
          </p:nvPr>
        </p:nvSpPr>
        <p:spPr>
          <a:xfrm>
            <a:off x="457200" y="2286000"/>
            <a:ext cx="8229600" cy="3581400"/>
          </a:xfrm>
        </p:spPr>
        <p:txBody>
          <a:bodyPr/>
          <a:lstStyle/>
          <a:p>
            <a:r>
              <a:rPr lang="en-US" dirty="0"/>
              <a:t>Institutions provided raw, anonymized data</a:t>
            </a:r>
          </a:p>
          <a:p>
            <a:r>
              <a:rPr lang="en-US" dirty="0"/>
              <a:t>State mean provided for peer comparison</a:t>
            </a:r>
          </a:p>
          <a:p>
            <a:r>
              <a:rPr lang="en-US" dirty="0"/>
              <a:t>Mean used in state metrics reports</a:t>
            </a:r>
          </a:p>
          <a:p>
            <a:r>
              <a:rPr lang="en-US" dirty="0"/>
              <a:t>Institutions with responses below the means have these highlighted as an area for improvement when they submit programs for state review</a:t>
            </a:r>
          </a:p>
          <a:p>
            <a:endParaRPr lang="en-US" sz="600" dirty="0"/>
          </a:p>
          <a:p>
            <a:r>
              <a:rPr lang="en-US" dirty="0"/>
              <a:t>Measuring Reliability and Predictive Validity – An Analysis of Administered Educator Preparation Surveys</a:t>
            </a:r>
          </a:p>
          <a:p>
            <a:pPr lvl="1"/>
            <a:r>
              <a:rPr lang="en-US" dirty="0"/>
              <a:t>https://www.ohiohighered.org/education-programs</a:t>
            </a:r>
          </a:p>
        </p:txBody>
      </p:sp>
    </p:spTree>
    <p:extLst>
      <p:ext uri="{BB962C8B-B14F-4D97-AF65-F5344CB8AC3E}">
        <p14:creationId xmlns:p14="http://schemas.microsoft.com/office/powerpoint/2010/main" val="1212821128"/>
      </p:ext>
    </p:extLst>
  </p:cSld>
  <p:clrMapOvr>
    <a:masterClrMapping/>
  </p:clrMapOv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06467" y="5514102"/>
            <a:ext cx="8228378" cy="646331"/>
          </a:xfrm>
        </p:spPr>
        <p:txBody>
          <a:bodyPr/>
          <a:lstStyle/>
          <a:p>
            <a:r>
              <a:rPr lang="en-US" dirty="0"/>
              <a:t>Data Collaboration</a:t>
            </a:r>
          </a:p>
        </p:txBody>
      </p:sp>
      <p:sp>
        <p:nvSpPr>
          <p:cNvPr id="3" name="Subtitle 2"/>
          <p:cNvSpPr>
            <a:spLocks noGrp="1"/>
          </p:cNvSpPr>
          <p:nvPr>
            <p:ph type="subTitle" idx="1"/>
          </p:nvPr>
        </p:nvSpPr>
        <p:spPr>
          <a:xfrm>
            <a:off x="406467" y="6279478"/>
            <a:ext cx="6400800" cy="430887"/>
          </a:xfrm>
        </p:spPr>
        <p:txBody>
          <a:bodyPr/>
          <a:lstStyle/>
          <a:p>
            <a:r>
              <a:rPr lang="en-US" dirty="0"/>
              <a:t>Mary Rose, PhD			March 30, 2017</a:t>
            </a:r>
          </a:p>
        </p:txBody>
      </p:sp>
    </p:spTree>
    <p:extLst>
      <p:ext uri="{BB962C8B-B14F-4D97-AF65-F5344CB8AC3E}">
        <p14:creationId xmlns:p14="http://schemas.microsoft.com/office/powerpoint/2010/main" val="34595226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8229600" cy="646331"/>
          </a:xfrm>
        </p:spPr>
        <p:txBody>
          <a:bodyPr/>
          <a:lstStyle/>
          <a:p>
            <a:r>
              <a:rPr lang="en-US" dirty="0"/>
              <a:t>Information in ODE systems</a:t>
            </a:r>
          </a:p>
        </p:txBody>
      </p:sp>
      <p:sp>
        <p:nvSpPr>
          <p:cNvPr id="3" name="Content Placeholder 2"/>
          <p:cNvSpPr>
            <a:spLocks noGrp="1"/>
          </p:cNvSpPr>
          <p:nvPr>
            <p:ph idx="1"/>
          </p:nvPr>
        </p:nvSpPr>
        <p:spPr>
          <a:xfrm>
            <a:off x="457200" y="1663430"/>
            <a:ext cx="8229600" cy="4170211"/>
          </a:xfrm>
        </p:spPr>
        <p:txBody>
          <a:bodyPr/>
          <a:lstStyle/>
          <a:p>
            <a:pPr>
              <a:lnSpc>
                <a:spcPct val="150000"/>
              </a:lnSpc>
            </a:pPr>
            <a:r>
              <a:rPr lang="en-US" dirty="0"/>
              <a:t>Universe of educators</a:t>
            </a:r>
          </a:p>
          <a:p>
            <a:pPr>
              <a:lnSpc>
                <a:spcPct val="150000"/>
              </a:lnSpc>
            </a:pPr>
            <a:r>
              <a:rPr lang="en-US" dirty="0">
                <a:solidFill>
                  <a:schemeClr val="bg1">
                    <a:lumMod val="75000"/>
                  </a:schemeClr>
                </a:solidFill>
              </a:rPr>
              <a:t>Employer and position</a:t>
            </a:r>
          </a:p>
          <a:p>
            <a:pPr lvl="1">
              <a:lnSpc>
                <a:spcPct val="150000"/>
              </a:lnSpc>
            </a:pPr>
            <a:r>
              <a:rPr lang="en-US" dirty="0">
                <a:solidFill>
                  <a:schemeClr val="bg1">
                    <a:lumMod val="75000"/>
                  </a:schemeClr>
                </a:solidFill>
              </a:rPr>
              <a:t>Participation in RE Program</a:t>
            </a:r>
          </a:p>
          <a:p>
            <a:pPr lvl="1">
              <a:lnSpc>
                <a:spcPct val="150000"/>
              </a:lnSpc>
            </a:pPr>
            <a:r>
              <a:rPr lang="en-US" dirty="0">
                <a:solidFill>
                  <a:schemeClr val="bg1">
                    <a:lumMod val="75000"/>
                  </a:schemeClr>
                </a:solidFill>
              </a:rPr>
              <a:t>Evaluation results</a:t>
            </a:r>
          </a:p>
          <a:p>
            <a:pPr lvl="1">
              <a:lnSpc>
                <a:spcPct val="150000"/>
              </a:lnSpc>
            </a:pPr>
            <a:r>
              <a:rPr lang="en-US" dirty="0">
                <a:solidFill>
                  <a:schemeClr val="bg1">
                    <a:lumMod val="75000"/>
                  </a:schemeClr>
                </a:solidFill>
              </a:rPr>
              <a:t>Value-added results</a:t>
            </a:r>
          </a:p>
          <a:p>
            <a:pPr lvl="1"/>
            <a:endParaRPr lang="en-US" dirty="0"/>
          </a:p>
        </p:txBody>
      </p:sp>
    </p:spTree>
    <p:extLst>
      <p:ext uri="{BB962C8B-B14F-4D97-AF65-F5344CB8AC3E}">
        <p14:creationId xmlns:p14="http://schemas.microsoft.com/office/powerpoint/2010/main" val="229675837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8229600" cy="646331"/>
          </a:xfrm>
        </p:spPr>
        <p:txBody>
          <a:bodyPr/>
          <a:lstStyle/>
          <a:p>
            <a:r>
              <a:rPr lang="en-US" dirty="0"/>
              <a:t>Information in ODE systems</a:t>
            </a:r>
          </a:p>
        </p:txBody>
      </p:sp>
      <p:sp>
        <p:nvSpPr>
          <p:cNvPr id="3" name="Content Placeholder 2"/>
          <p:cNvSpPr>
            <a:spLocks noGrp="1"/>
          </p:cNvSpPr>
          <p:nvPr>
            <p:ph idx="1"/>
          </p:nvPr>
        </p:nvSpPr>
        <p:spPr>
          <a:xfrm>
            <a:off x="457200" y="1663430"/>
            <a:ext cx="8229600" cy="4170211"/>
          </a:xfrm>
        </p:spPr>
        <p:txBody>
          <a:bodyPr/>
          <a:lstStyle/>
          <a:p>
            <a:r>
              <a:rPr lang="en-US" i="1" strike="sngStrike" dirty="0"/>
              <a:t>Completers</a:t>
            </a:r>
            <a:endParaRPr lang="en-US" dirty="0"/>
          </a:p>
          <a:p>
            <a:pPr>
              <a:lnSpc>
                <a:spcPct val="150000"/>
              </a:lnSpc>
            </a:pPr>
            <a:r>
              <a:rPr lang="en-US" i="1" dirty="0"/>
              <a:t>Licensed Educators   </a:t>
            </a:r>
            <a:r>
              <a:rPr lang="en-US" i="1" dirty="0">
                <a:sym typeface="Wingdings 2" panose="05020102010507070707" pitchFamily="18" charset="2"/>
              </a:rPr>
              <a:t></a:t>
            </a:r>
          </a:p>
          <a:p>
            <a:pPr lvl="1">
              <a:lnSpc>
                <a:spcPct val="150000"/>
              </a:lnSpc>
            </a:pPr>
            <a:r>
              <a:rPr lang="en-US" dirty="0"/>
              <a:t>Year first license is issued</a:t>
            </a:r>
          </a:p>
          <a:p>
            <a:pPr lvl="1">
              <a:lnSpc>
                <a:spcPct val="150000"/>
              </a:lnSpc>
            </a:pPr>
            <a:r>
              <a:rPr lang="en-US" dirty="0"/>
              <a:t>May not match program completion year</a:t>
            </a:r>
          </a:p>
          <a:p>
            <a:endParaRPr lang="en-US" dirty="0"/>
          </a:p>
          <a:p>
            <a:pPr lvl="1"/>
            <a:endParaRPr lang="en-US" dirty="0"/>
          </a:p>
        </p:txBody>
      </p:sp>
    </p:spTree>
    <p:extLst>
      <p:ext uri="{BB962C8B-B14F-4D97-AF65-F5344CB8AC3E}">
        <p14:creationId xmlns:p14="http://schemas.microsoft.com/office/powerpoint/2010/main" val="15825223"/>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8229600" cy="646331"/>
          </a:xfrm>
        </p:spPr>
        <p:txBody>
          <a:bodyPr/>
          <a:lstStyle/>
          <a:p>
            <a:r>
              <a:rPr lang="en-US" dirty="0"/>
              <a:t>Information in ODE systems</a:t>
            </a:r>
          </a:p>
        </p:txBody>
      </p:sp>
      <p:sp>
        <p:nvSpPr>
          <p:cNvPr id="3" name="Content Placeholder 2"/>
          <p:cNvSpPr>
            <a:spLocks noGrp="1"/>
          </p:cNvSpPr>
          <p:nvPr>
            <p:ph idx="1"/>
          </p:nvPr>
        </p:nvSpPr>
        <p:spPr>
          <a:xfrm>
            <a:off x="457200" y="1663430"/>
            <a:ext cx="8229600" cy="4170211"/>
          </a:xfrm>
        </p:spPr>
        <p:txBody>
          <a:bodyPr/>
          <a:lstStyle/>
          <a:p>
            <a:pPr>
              <a:lnSpc>
                <a:spcPct val="150000"/>
              </a:lnSpc>
            </a:pPr>
            <a:r>
              <a:rPr lang="en-US" dirty="0">
                <a:solidFill>
                  <a:schemeClr val="bg1">
                    <a:lumMod val="75000"/>
                  </a:schemeClr>
                </a:solidFill>
              </a:rPr>
              <a:t>Universe of educators</a:t>
            </a:r>
          </a:p>
          <a:p>
            <a:pPr>
              <a:lnSpc>
                <a:spcPct val="150000"/>
              </a:lnSpc>
            </a:pPr>
            <a:r>
              <a:rPr lang="en-US" dirty="0"/>
              <a:t>Employer and position</a:t>
            </a:r>
          </a:p>
          <a:p>
            <a:pPr lvl="1">
              <a:lnSpc>
                <a:spcPct val="150000"/>
              </a:lnSpc>
            </a:pPr>
            <a:r>
              <a:rPr lang="en-US" dirty="0"/>
              <a:t>Participation in RE Program</a:t>
            </a:r>
          </a:p>
          <a:p>
            <a:pPr lvl="1">
              <a:lnSpc>
                <a:spcPct val="150000"/>
              </a:lnSpc>
            </a:pPr>
            <a:r>
              <a:rPr lang="en-US" dirty="0"/>
              <a:t>Evaluation results</a:t>
            </a:r>
          </a:p>
          <a:p>
            <a:pPr lvl="1">
              <a:lnSpc>
                <a:spcPct val="150000"/>
              </a:lnSpc>
            </a:pPr>
            <a:r>
              <a:rPr lang="en-US" dirty="0"/>
              <a:t>Value-added results</a:t>
            </a:r>
          </a:p>
          <a:p>
            <a:pPr lvl="1"/>
            <a:endParaRPr lang="en-US" dirty="0"/>
          </a:p>
        </p:txBody>
      </p:sp>
    </p:spTree>
    <p:extLst>
      <p:ext uri="{BB962C8B-B14F-4D97-AF65-F5344CB8AC3E}">
        <p14:creationId xmlns:p14="http://schemas.microsoft.com/office/powerpoint/2010/main" val="1377535618"/>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8229600" cy="646331"/>
          </a:xfrm>
        </p:spPr>
        <p:txBody>
          <a:bodyPr/>
          <a:lstStyle/>
          <a:p>
            <a:r>
              <a:rPr lang="en-US" dirty="0"/>
              <a:t>Track Educator State ID</a:t>
            </a:r>
          </a:p>
        </p:txBody>
      </p:sp>
      <p:sp>
        <p:nvSpPr>
          <p:cNvPr id="3" name="Content Placeholder 2"/>
          <p:cNvSpPr>
            <a:spLocks noGrp="1"/>
          </p:cNvSpPr>
          <p:nvPr>
            <p:ph idx="1"/>
          </p:nvPr>
        </p:nvSpPr>
        <p:spPr>
          <a:xfrm>
            <a:off x="457200" y="1663430"/>
            <a:ext cx="8229600" cy="1126069"/>
          </a:xfrm>
        </p:spPr>
        <p:txBody>
          <a:bodyPr/>
          <a:lstStyle/>
          <a:p>
            <a:r>
              <a:rPr lang="en-US" dirty="0"/>
              <a:t>Format: OH1113333</a:t>
            </a:r>
          </a:p>
          <a:p>
            <a:r>
              <a:rPr lang="en-US" dirty="0" err="1"/>
              <a:t>eSigners</a:t>
            </a:r>
            <a:r>
              <a:rPr lang="en-US" dirty="0"/>
              <a:t> take note!</a:t>
            </a:r>
          </a:p>
          <a:p>
            <a:pPr marL="346075" lvl="1" indent="0">
              <a:buNone/>
            </a:pPr>
            <a:endParaRPr lang="en-US" dirty="0"/>
          </a:p>
        </p:txBody>
      </p:sp>
      <p:pic>
        <p:nvPicPr>
          <p:cNvPr id="4" name="Picture 3"/>
          <p:cNvPicPr>
            <a:picLocks noChangeAspect="1"/>
          </p:cNvPicPr>
          <p:nvPr/>
        </p:nvPicPr>
        <p:blipFill>
          <a:blip r:embed="rId3"/>
          <a:stretch>
            <a:fillRect/>
          </a:stretch>
        </p:blipFill>
        <p:spPr>
          <a:xfrm>
            <a:off x="173620" y="2925823"/>
            <a:ext cx="8850000" cy="2838369"/>
          </a:xfrm>
          <a:prstGeom prst="rect">
            <a:avLst/>
          </a:prstGeom>
          <a:ln w="15875">
            <a:solidFill>
              <a:schemeClr val="accent1"/>
            </a:solidFill>
          </a:ln>
        </p:spPr>
      </p:pic>
      <p:cxnSp>
        <p:nvCxnSpPr>
          <p:cNvPr id="6" name="Curved Connector 5"/>
          <p:cNvCxnSpPr/>
          <p:nvPr/>
        </p:nvCxnSpPr>
        <p:spPr>
          <a:xfrm rot="10800000" flipV="1">
            <a:off x="636610" y="2566555"/>
            <a:ext cx="3862654" cy="2236938"/>
          </a:xfrm>
          <a:prstGeom prst="curvedConnector3">
            <a:avLst>
              <a:gd name="adj1" fmla="val -24247"/>
            </a:avLst>
          </a:prstGeom>
          <a:ln>
            <a:solidFill>
              <a:srgbClr val="FF0000"/>
            </a:solidFill>
            <a:headEnd w="lg" len="med"/>
            <a:tailEnd type="triangle" w="lg" len="lg"/>
          </a:ln>
        </p:spPr>
        <p:style>
          <a:lnRef idx="2">
            <a:schemeClr val="accent1"/>
          </a:lnRef>
          <a:fillRef idx="0">
            <a:schemeClr val="accent1"/>
          </a:fillRef>
          <a:effectRef idx="1">
            <a:schemeClr val="accent1"/>
          </a:effectRef>
          <a:fontRef idx="minor">
            <a:schemeClr val="tx1"/>
          </a:fontRef>
        </p:style>
      </p:cxnSp>
      <p:sp>
        <p:nvSpPr>
          <p:cNvPr id="8" name="Rectangle 7"/>
          <p:cNvSpPr/>
          <p:nvPr/>
        </p:nvSpPr>
        <p:spPr>
          <a:xfrm>
            <a:off x="5463250" y="3171464"/>
            <a:ext cx="763929" cy="17362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9" name="Rectangle 8"/>
          <p:cNvSpPr/>
          <p:nvPr/>
        </p:nvSpPr>
        <p:spPr>
          <a:xfrm>
            <a:off x="1194121" y="3988689"/>
            <a:ext cx="763929" cy="173620"/>
          </a:xfrm>
          <a:prstGeom prst="rect">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Tree>
    <p:extLst>
      <p:ext uri="{BB962C8B-B14F-4D97-AF65-F5344CB8AC3E}">
        <p14:creationId xmlns:p14="http://schemas.microsoft.com/office/powerpoint/2010/main" val="3925668200"/>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Professional Educator Data</a:t>
            </a:r>
          </a:p>
        </p:txBody>
      </p:sp>
      <p:sp>
        <p:nvSpPr>
          <p:cNvPr id="3" name="Content Placeholder 2"/>
          <p:cNvSpPr>
            <a:spLocks noGrp="1"/>
          </p:cNvSpPr>
          <p:nvPr>
            <p:ph idx="1"/>
          </p:nvPr>
        </p:nvSpPr>
        <p:spPr>
          <a:xfrm>
            <a:off x="457200" y="1548245"/>
            <a:ext cx="8229600" cy="4035362"/>
          </a:xfrm>
        </p:spPr>
        <p:txBody>
          <a:bodyPr/>
          <a:lstStyle/>
          <a:p>
            <a:pPr lvl="1">
              <a:spcBef>
                <a:spcPts val="0"/>
              </a:spcBef>
              <a:spcAft>
                <a:spcPts val="1200"/>
              </a:spcAft>
              <a:buFont typeface="Arial" panose="020B0604020202020204" pitchFamily="34" charset="0"/>
              <a:buChar char="•"/>
            </a:pPr>
            <a:r>
              <a:rPr lang="en-US" dirty="0"/>
              <a:t>Licensure</a:t>
            </a:r>
          </a:p>
          <a:p>
            <a:pPr lvl="1">
              <a:spcBef>
                <a:spcPts val="0"/>
              </a:spcBef>
              <a:spcAft>
                <a:spcPts val="1200"/>
              </a:spcAft>
              <a:buFont typeface="Arial" panose="020B0604020202020204" pitchFamily="34" charset="0"/>
              <a:buChar char="•"/>
            </a:pPr>
            <a:r>
              <a:rPr lang="en-US" dirty="0"/>
              <a:t>Employment</a:t>
            </a:r>
          </a:p>
          <a:p>
            <a:pPr lvl="1">
              <a:spcBef>
                <a:spcPts val="0"/>
              </a:spcBef>
              <a:spcAft>
                <a:spcPts val="1200"/>
              </a:spcAft>
              <a:buFont typeface="Arial" panose="020B0604020202020204" pitchFamily="34" charset="0"/>
              <a:buChar char="•"/>
            </a:pPr>
            <a:r>
              <a:rPr lang="en-US" dirty="0"/>
              <a:t>Resident Educator Program persistence</a:t>
            </a:r>
          </a:p>
          <a:p>
            <a:pPr lvl="1">
              <a:spcBef>
                <a:spcPts val="0"/>
              </a:spcBef>
              <a:spcAft>
                <a:spcPts val="1200"/>
              </a:spcAft>
              <a:buFont typeface="Arial" panose="020B0604020202020204" pitchFamily="34" charset="0"/>
              <a:buChar char="•"/>
            </a:pPr>
            <a:r>
              <a:rPr lang="en-US" dirty="0"/>
              <a:t>RE Summative Assessment </a:t>
            </a:r>
          </a:p>
          <a:p>
            <a:pPr lvl="1">
              <a:spcBef>
                <a:spcPts val="0"/>
              </a:spcBef>
              <a:spcAft>
                <a:spcPts val="1200"/>
              </a:spcAft>
              <a:buFont typeface="Arial" panose="020B0604020202020204" pitchFamily="34" charset="0"/>
              <a:buChar char="•"/>
            </a:pPr>
            <a:r>
              <a:rPr lang="en-US" dirty="0"/>
              <a:t>Value-added reports</a:t>
            </a:r>
          </a:p>
          <a:p>
            <a:pPr lvl="1">
              <a:spcBef>
                <a:spcPts val="0"/>
              </a:spcBef>
              <a:spcAft>
                <a:spcPts val="1200"/>
              </a:spcAft>
              <a:buFont typeface="Arial" panose="020B0604020202020204" pitchFamily="34" charset="0"/>
              <a:buChar char="•"/>
            </a:pPr>
            <a:r>
              <a:rPr lang="en-US" dirty="0"/>
              <a:t>Evaluation – OTES, OPES</a:t>
            </a:r>
          </a:p>
          <a:p>
            <a:pPr lvl="1">
              <a:buFont typeface="Arial" panose="020B0604020202020204" pitchFamily="34" charset="0"/>
              <a:buChar char="•"/>
            </a:pPr>
            <a:endParaRPr lang="en-US" dirty="0"/>
          </a:p>
          <a:p>
            <a:pPr lvl="1">
              <a:buFont typeface="Arial" panose="020B0604020202020204" pitchFamily="34" charset="0"/>
              <a:buChar char="•"/>
            </a:pPr>
            <a:endParaRPr lang="en-US" dirty="0"/>
          </a:p>
        </p:txBody>
      </p:sp>
    </p:spTree>
    <p:extLst>
      <p:ext uri="{BB962C8B-B14F-4D97-AF65-F5344CB8AC3E}">
        <p14:creationId xmlns:p14="http://schemas.microsoft.com/office/powerpoint/2010/main" val="343650501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4"/>
          <p:cNvSpPr>
            <a:spLocks noGrp="1"/>
          </p:cNvSpPr>
          <p:nvPr>
            <p:ph idx="1"/>
          </p:nvPr>
        </p:nvSpPr>
        <p:spPr>
          <a:xfrm>
            <a:off x="2362200" y="2667000"/>
            <a:ext cx="6248400" cy="3429000"/>
          </a:xfrm>
        </p:spPr>
        <p:txBody>
          <a:bodyPr>
            <a:normAutofit/>
          </a:bodyPr>
          <a:lstStyle/>
          <a:p>
            <a:pPr marL="0" indent="0">
              <a:defRPr/>
            </a:pPr>
            <a:r>
              <a:rPr lang="en-US" sz="2000" b="1" dirty="0">
                <a:solidFill>
                  <a:schemeClr val="tx1"/>
                </a:solidFill>
                <a:ea typeface="ＭＳ Ｐゴシック" charset="-128"/>
              </a:rPr>
              <a:t>Requirement </a:t>
            </a:r>
          </a:p>
          <a:p>
            <a:pPr marL="500063" indent="-234950">
              <a:buFont typeface="Arial" panose="020B0604020202020204" pitchFamily="34" charset="0"/>
              <a:buChar char="•"/>
              <a:defRPr/>
            </a:pPr>
            <a:r>
              <a:rPr lang="en-US" sz="2000" dirty="0">
                <a:solidFill>
                  <a:schemeClr val="tx1"/>
                </a:solidFill>
                <a:ea typeface="ＭＳ Ｐゴシック" charset="-128"/>
              </a:rPr>
              <a:t>To recommend candidates for educator licensure in Ohio, programs must hold approval from the Chancellor of the Ohio Department of Higher Education (ODHE). </a:t>
            </a:r>
            <a:r>
              <a:rPr lang="en-US" sz="1600" i="1" dirty="0">
                <a:solidFill>
                  <a:schemeClr val="tx1"/>
                </a:solidFill>
                <a:ea typeface="ＭＳ Ｐゴシック" charset="-128"/>
              </a:rPr>
              <a:t>Ohio Administrative Code 3333-1-05</a:t>
            </a:r>
            <a:endParaRPr lang="en-US" sz="2000" i="1" dirty="0">
              <a:solidFill>
                <a:schemeClr val="tx1"/>
              </a:solidFill>
              <a:ea typeface="ＭＳ Ｐゴシック" charset="-128"/>
            </a:endParaRPr>
          </a:p>
          <a:p>
            <a:pPr marL="0" indent="0">
              <a:defRPr/>
            </a:pPr>
            <a:r>
              <a:rPr lang="en-US" sz="2000" b="1" dirty="0">
                <a:solidFill>
                  <a:schemeClr val="tx1"/>
                </a:solidFill>
                <a:ea typeface="ＭＳ Ｐゴシック" charset="-128"/>
              </a:rPr>
              <a:t>Prerequisite</a:t>
            </a:r>
          </a:p>
          <a:p>
            <a:pPr marL="500063" indent="-234950">
              <a:buFont typeface="Arial" panose="020B0604020202020204" pitchFamily="34" charset="0"/>
              <a:buChar char="•"/>
              <a:defRPr/>
            </a:pPr>
            <a:r>
              <a:rPr lang="en-US" sz="2000" dirty="0">
                <a:solidFill>
                  <a:schemeClr val="tx1"/>
                </a:solidFill>
                <a:ea typeface="ＭＳ Ｐゴシック" charset="-128"/>
              </a:rPr>
              <a:t>Accreditation by regional (HLC) and </a:t>
            </a:r>
          </a:p>
          <a:p>
            <a:pPr marL="265113" indent="0">
              <a:buNone/>
              <a:defRPr/>
            </a:pPr>
            <a:r>
              <a:rPr lang="en-US" dirty="0">
                <a:ea typeface="ＭＳ Ｐゴシック" charset="-128"/>
              </a:rPr>
              <a:t>   </a:t>
            </a:r>
            <a:r>
              <a:rPr lang="en-US" sz="2000" dirty="0">
                <a:solidFill>
                  <a:schemeClr val="tx1"/>
                </a:solidFill>
                <a:ea typeface="ＭＳ Ｐゴシック" charset="-128"/>
              </a:rPr>
              <a:t>national (CAEP) accrediting organization</a:t>
            </a:r>
            <a:endParaRPr lang="en-US" sz="1800" i="1" dirty="0">
              <a:solidFill>
                <a:schemeClr val="tx1"/>
              </a:solidFill>
              <a:ea typeface="ＭＳ Ｐゴシック" charset="-128"/>
            </a:endParaRPr>
          </a:p>
        </p:txBody>
      </p:sp>
      <p:sp>
        <p:nvSpPr>
          <p:cNvPr id="5" name="Content Placeholder 4"/>
          <p:cNvSpPr txBox="1">
            <a:spLocks/>
          </p:cNvSpPr>
          <p:nvPr/>
        </p:nvSpPr>
        <p:spPr bwMode="auto">
          <a:xfrm>
            <a:off x="228600" y="1905000"/>
            <a:ext cx="8382000" cy="6123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lgn="l" rtl="0" eaLnBrk="0" fontAlgn="base" hangingPunct="0">
              <a:spcBef>
                <a:spcPct val="20000"/>
              </a:spcBef>
              <a:spcAft>
                <a:spcPct val="0"/>
              </a:spcAft>
              <a:buFont typeface="Arial" pitchFamily="34" charset="0"/>
              <a:buChar char="•"/>
              <a:defRPr sz="2000" kern="1200">
                <a:solidFill>
                  <a:schemeClr val="tx1"/>
                </a:solidFill>
                <a:latin typeface="Arial" pitchFamily="34" charset="0"/>
                <a:ea typeface="ＭＳ Ｐゴシック" charset="-128"/>
                <a:cs typeface="Arial" pitchFamily="34" charset="0"/>
              </a:defRPr>
            </a:lvl1pPr>
            <a:lvl2pPr marL="742950" indent="-285750" algn="l" rtl="0" eaLnBrk="0" fontAlgn="base" hangingPunct="0">
              <a:spcBef>
                <a:spcPct val="20000"/>
              </a:spcBef>
              <a:spcAft>
                <a:spcPct val="0"/>
              </a:spcAft>
              <a:buFont typeface="Arial" pitchFamily="34" charset="0"/>
              <a:buChar char="–"/>
              <a:defRPr sz="2000" kern="1200">
                <a:solidFill>
                  <a:schemeClr val="tx1"/>
                </a:solidFill>
                <a:latin typeface="Arial" pitchFamily="34" charset="0"/>
                <a:ea typeface="ＭＳ Ｐゴシック" charset="-128"/>
                <a:cs typeface="Arial" pitchFamily="34" charset="0"/>
              </a:defRPr>
            </a:lvl2pPr>
            <a:lvl3pPr marL="1143000" indent="-228600" algn="l" rtl="0" eaLnBrk="0" fontAlgn="base" hangingPunct="0">
              <a:spcBef>
                <a:spcPct val="20000"/>
              </a:spcBef>
              <a:spcAft>
                <a:spcPct val="0"/>
              </a:spcAft>
              <a:buFont typeface="Arial" pitchFamily="34" charset="0"/>
              <a:buChar char="•"/>
              <a:defRPr sz="2000" kern="1200">
                <a:solidFill>
                  <a:schemeClr val="tx1"/>
                </a:solidFill>
                <a:latin typeface="Arial" pitchFamily="34" charset="0"/>
                <a:ea typeface="ＭＳ Ｐゴシック" charset="-128"/>
                <a:cs typeface="Arial" pitchFamily="34" charset="0"/>
              </a:defRPr>
            </a:lvl3pPr>
            <a:lvl4pPr marL="1600200" indent="-228600" algn="l" rtl="0" eaLnBrk="0" fontAlgn="base" hangingPunct="0">
              <a:spcBef>
                <a:spcPct val="20000"/>
              </a:spcBef>
              <a:spcAft>
                <a:spcPct val="0"/>
              </a:spcAft>
              <a:buFont typeface="Arial" pitchFamily="34" charset="0"/>
              <a:buChar char="–"/>
              <a:defRPr sz="2000" kern="1200">
                <a:solidFill>
                  <a:schemeClr val="tx1"/>
                </a:solidFill>
                <a:latin typeface="Arial" pitchFamily="34" charset="0"/>
                <a:ea typeface="ＭＳ Ｐゴシック" charset="-128"/>
                <a:cs typeface="Arial" pitchFamily="34" charset="0"/>
              </a:defRPr>
            </a:lvl4pPr>
            <a:lvl5pPr marL="2057400" indent="-228600" algn="l" rtl="0" eaLnBrk="0" fontAlgn="base" hangingPunct="0">
              <a:spcBef>
                <a:spcPct val="20000"/>
              </a:spcBef>
              <a:spcAft>
                <a:spcPct val="0"/>
              </a:spcAft>
              <a:buFont typeface="Arial" pitchFamily="34" charset="0"/>
              <a:buChar char="»"/>
              <a:defRPr sz="2000" kern="1200">
                <a:solidFill>
                  <a:schemeClr val="tx1"/>
                </a:solidFill>
                <a:latin typeface="Arial" pitchFamily="34" charset="0"/>
                <a:ea typeface="ＭＳ Ｐゴシック" charset="-128"/>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pitchFamily="34" charset="0"/>
              <a:buNone/>
              <a:defRPr/>
            </a:pPr>
            <a:r>
              <a:rPr lang="en-US" sz="2800" b="1" dirty="0">
                <a:latin typeface="+mj-lt"/>
              </a:rPr>
              <a:t>State Review of Educator Preparation Programs</a:t>
            </a:r>
          </a:p>
        </p:txBody>
      </p:sp>
      <p:pic>
        <p:nvPicPr>
          <p:cNvPr id="6" name="Picture 5"/>
          <p:cNvPicPr>
            <a:picLocks noChangeAspect="1"/>
          </p:cNvPicPr>
          <p:nvPr/>
        </p:nvPicPr>
        <p:blipFill rotWithShape="1">
          <a:blip r:embed="rId2">
            <a:extLst>
              <a:ext uri="{28A0092B-C50C-407E-A947-70E740481C1C}">
                <a14:useLocalDpi xmlns:a14="http://schemas.microsoft.com/office/drawing/2010/main" val="0"/>
              </a:ext>
            </a:extLst>
          </a:blip>
          <a:srcRect/>
          <a:stretch/>
        </p:blipFill>
        <p:spPr>
          <a:xfrm>
            <a:off x="228600" y="3048000"/>
            <a:ext cx="1619250" cy="1619250"/>
          </a:xfrm>
          <a:prstGeom prst="rect">
            <a:avLst/>
          </a:prstGeom>
          <a:ln w="19050">
            <a:solidFill>
              <a:schemeClr val="accent1">
                <a:lumMod val="75000"/>
              </a:schemeClr>
            </a:solidFill>
          </a:ln>
          <a:effectLst>
            <a:outerShdw blurRad="50800" dist="38100" algn="l" rotWithShape="0">
              <a:prstClr val="black">
                <a:alpha val="40000"/>
              </a:prstClr>
            </a:outerShdw>
          </a:effectLst>
        </p:spPr>
      </p:pic>
    </p:spTree>
    <p:extLst>
      <p:ext uri="{BB962C8B-B14F-4D97-AF65-F5344CB8AC3E}">
        <p14:creationId xmlns:p14="http://schemas.microsoft.com/office/powerpoint/2010/main" val="538920917"/>
      </p:ext>
    </p:extLst>
  </p:cSld>
  <p:clrMapOvr>
    <a:masterClrMapping/>
  </p:clrMapOvr>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Educator Licenses</a:t>
            </a:r>
          </a:p>
        </p:txBody>
      </p:sp>
      <p:pic>
        <p:nvPicPr>
          <p:cNvPr id="5" name="Content Placeholder 4"/>
          <p:cNvPicPr>
            <a:picLocks noGrp="1" noChangeAspect="1"/>
          </p:cNvPicPr>
          <p:nvPr>
            <p:ph idx="1"/>
          </p:nvPr>
        </p:nvPicPr>
        <p:blipFill>
          <a:blip r:embed="rId3"/>
          <a:stretch>
            <a:fillRect/>
          </a:stretch>
        </p:blipFill>
        <p:spPr>
          <a:xfrm>
            <a:off x="457200" y="2437367"/>
            <a:ext cx="8229600" cy="1765778"/>
          </a:xfrm>
          <a:ln w="19050">
            <a:solidFill>
              <a:schemeClr val="accent1">
                <a:lumMod val="75000"/>
              </a:schemeClr>
            </a:solidFill>
          </a:ln>
        </p:spPr>
      </p:pic>
      <p:cxnSp>
        <p:nvCxnSpPr>
          <p:cNvPr id="6" name="Curved Connector 5"/>
          <p:cNvCxnSpPr/>
          <p:nvPr/>
        </p:nvCxnSpPr>
        <p:spPr>
          <a:xfrm rot="16200000" flipH="1">
            <a:off x="1226916" y="1215341"/>
            <a:ext cx="2222340" cy="879675"/>
          </a:xfrm>
          <a:prstGeom prst="curvedConnector3">
            <a:avLst>
              <a:gd name="adj1" fmla="val 50000"/>
            </a:avLst>
          </a:prstGeom>
          <a:ln>
            <a:solidFill>
              <a:srgbClr val="FF0000"/>
            </a:solidFill>
            <a:headEnd w="lg" len="med"/>
            <a:tailEnd type="triangle" w="lg" len="lg"/>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321336528"/>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Employment</a:t>
            </a:r>
          </a:p>
        </p:txBody>
      </p:sp>
      <p:sp>
        <p:nvSpPr>
          <p:cNvPr id="3" name="Content Placeholder 2"/>
          <p:cNvSpPr>
            <a:spLocks noGrp="1"/>
          </p:cNvSpPr>
          <p:nvPr>
            <p:ph idx="1"/>
          </p:nvPr>
        </p:nvSpPr>
        <p:spPr>
          <a:xfrm>
            <a:off x="882502" y="1833661"/>
            <a:ext cx="6485860" cy="666983"/>
          </a:xfrm>
        </p:spPr>
        <p:txBody>
          <a:bodyPr/>
          <a:lstStyle/>
          <a:p>
            <a:pPr>
              <a:spcBef>
                <a:spcPts val="600"/>
              </a:spcBef>
            </a:pPr>
            <a:r>
              <a:rPr lang="en-US" dirty="0"/>
              <a:t>Ohio’s public schools only</a:t>
            </a:r>
          </a:p>
          <a:p>
            <a:pPr>
              <a:spcBef>
                <a:spcPts val="600"/>
              </a:spcBef>
            </a:pPr>
            <a:endParaRPr lang="en-US" dirty="0"/>
          </a:p>
        </p:txBody>
      </p:sp>
      <p:pic>
        <p:nvPicPr>
          <p:cNvPr id="4" name="Picture 3"/>
          <p:cNvPicPr>
            <a:picLocks noChangeAspect="1"/>
          </p:cNvPicPr>
          <p:nvPr/>
        </p:nvPicPr>
        <p:blipFill>
          <a:blip r:embed="rId3"/>
          <a:stretch>
            <a:fillRect/>
          </a:stretch>
        </p:blipFill>
        <p:spPr>
          <a:xfrm>
            <a:off x="0" y="2806471"/>
            <a:ext cx="9144000" cy="2496865"/>
          </a:xfrm>
          <a:prstGeom prst="rect">
            <a:avLst/>
          </a:prstGeom>
          <a:ln w="15875">
            <a:solidFill>
              <a:schemeClr val="accent1"/>
            </a:solidFill>
          </a:ln>
        </p:spPr>
      </p:pic>
      <p:cxnSp>
        <p:nvCxnSpPr>
          <p:cNvPr id="6" name="Curved Connector 5"/>
          <p:cNvCxnSpPr/>
          <p:nvPr/>
        </p:nvCxnSpPr>
        <p:spPr>
          <a:xfrm rot="5400000">
            <a:off x="-8681" y="1009890"/>
            <a:ext cx="2372811" cy="1441048"/>
          </a:xfrm>
          <a:prstGeom prst="curvedConnector3">
            <a:avLst>
              <a:gd name="adj1" fmla="val 25122"/>
            </a:avLst>
          </a:prstGeom>
          <a:ln>
            <a:solidFill>
              <a:srgbClr val="FF0000"/>
            </a:solidFill>
            <a:headEnd w="lg" len="med"/>
            <a:tailEnd type="triangle" w="lg" len="lg"/>
          </a:ln>
        </p:spPr>
        <p:style>
          <a:lnRef idx="2">
            <a:schemeClr val="accent1"/>
          </a:lnRef>
          <a:fillRef idx="0">
            <a:schemeClr val="accent1"/>
          </a:fillRef>
          <a:effectRef idx="1">
            <a:schemeClr val="accent1"/>
          </a:effectRef>
          <a:fontRef idx="minor">
            <a:schemeClr val="tx1"/>
          </a:fontRef>
        </p:style>
      </p:cxnSp>
      <p:sp>
        <p:nvSpPr>
          <p:cNvPr id="5" name="Rectangle 4"/>
          <p:cNvSpPr/>
          <p:nvPr/>
        </p:nvSpPr>
        <p:spPr>
          <a:xfrm>
            <a:off x="270163" y="5611627"/>
            <a:ext cx="8603673" cy="369332"/>
          </a:xfrm>
          <a:prstGeom prst="rect">
            <a:avLst/>
          </a:prstGeom>
        </p:spPr>
        <p:txBody>
          <a:bodyPr wrap="squar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a:ln>
                  <a:noFill/>
                </a:ln>
                <a:solidFill>
                  <a:sysClr val="windowText" lastClr="000000"/>
                </a:solidFill>
                <a:effectLst/>
                <a:uLnTx/>
                <a:uFillTx/>
                <a:hlinkClick r:id="rId4"/>
              </a:rPr>
              <a:t>http://education.ohio.gov/Topics/Data/EMIS/EMIS-Documentation/Current-EMIS-Manual</a:t>
            </a:r>
            <a:r>
              <a:rPr kumimoji="0" lang="en-US" sz="1800" b="0" i="0" u="none" strike="noStrike" kern="0" cap="none" spc="0" normalizeH="0" baseline="0" noProof="0" dirty="0">
                <a:ln>
                  <a:noFill/>
                </a:ln>
                <a:solidFill>
                  <a:sysClr val="windowText" lastClr="000000"/>
                </a:solidFill>
                <a:effectLst/>
                <a:uLnTx/>
                <a:uFillTx/>
              </a:rPr>
              <a:t> </a:t>
            </a:r>
          </a:p>
        </p:txBody>
      </p:sp>
    </p:spTree>
    <p:extLst>
      <p:ext uri="{BB962C8B-B14F-4D97-AF65-F5344CB8AC3E}">
        <p14:creationId xmlns:p14="http://schemas.microsoft.com/office/powerpoint/2010/main" val="3774653937"/>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 Program “Persistence”</a:t>
            </a:r>
          </a:p>
        </p:txBody>
      </p:sp>
      <p:sp>
        <p:nvSpPr>
          <p:cNvPr id="4" name="TextBox 3"/>
          <p:cNvSpPr txBox="1"/>
          <p:nvPr/>
        </p:nvSpPr>
        <p:spPr>
          <a:xfrm>
            <a:off x="888422" y="1942553"/>
            <a:ext cx="7367155" cy="2585323"/>
          </a:xfrm>
          <a:prstGeom prst="rect">
            <a:avLst/>
          </a:prstGeom>
          <a:noFill/>
        </p:spPr>
        <p:txBody>
          <a:bodyPr wrap="square" rtlCol="0">
            <a:spAutoFit/>
          </a:bodyPr>
          <a:lstStyle/>
          <a:p>
            <a:pPr marL="285750" marR="0" lvl="0" indent="-285750" defTabSz="914400" eaLnBrk="1" fontAlgn="auto" latinLnBrk="0" hangingPunct="1">
              <a:lnSpc>
                <a:spcPct val="150000"/>
              </a:lnSpc>
              <a:spcBef>
                <a:spcPts val="0"/>
              </a:spcBef>
              <a:spcAft>
                <a:spcPts val="0"/>
              </a:spcAft>
              <a:buClrTx/>
              <a:buSzTx/>
              <a:buFont typeface="Arial" panose="020B0604020202020204" pitchFamily="34" charset="0"/>
              <a:buChar char="•"/>
              <a:tabLst/>
              <a:defRPr/>
            </a:pPr>
            <a:r>
              <a:rPr kumimoji="0" lang="en-US" sz="3200" b="0" i="0" u="none" strike="noStrike" kern="0" cap="none" spc="0" normalizeH="0" baseline="0" noProof="0" dirty="0">
                <a:ln>
                  <a:noFill/>
                </a:ln>
                <a:solidFill>
                  <a:sysClr val="windowText" lastClr="000000"/>
                </a:solidFill>
                <a:effectLst/>
                <a:uLnTx/>
                <a:uFillTx/>
                <a:latin typeface="Arial" panose="020B0604020202020204" pitchFamily="34" charset="0"/>
                <a:cs typeface="Arial" panose="020B0604020202020204" pitchFamily="34" charset="0"/>
              </a:rPr>
              <a:t>Includes those in non-public schools</a:t>
            </a:r>
          </a:p>
          <a:p>
            <a:pPr marL="285750" marR="0" lvl="0" indent="-285750" defTabSz="914400" eaLnBrk="1" fontAlgn="auto" latinLnBrk="0" hangingPunct="1">
              <a:lnSpc>
                <a:spcPct val="150000"/>
              </a:lnSpc>
              <a:spcBef>
                <a:spcPts val="0"/>
              </a:spcBef>
              <a:spcAft>
                <a:spcPts val="0"/>
              </a:spcAft>
              <a:buClrTx/>
              <a:buSzTx/>
              <a:buFont typeface="Arial" panose="020B0604020202020204" pitchFamily="34" charset="0"/>
              <a:buChar char="•"/>
              <a:tabLst/>
              <a:defRPr/>
            </a:pPr>
            <a:r>
              <a:rPr kumimoji="0" lang="en-US" sz="3200" b="0" i="0" u="none" strike="noStrike" kern="0" cap="none" spc="0" normalizeH="0" baseline="0" noProof="0" dirty="0">
                <a:ln>
                  <a:noFill/>
                </a:ln>
                <a:solidFill>
                  <a:sysClr val="windowText" lastClr="000000"/>
                </a:solidFill>
                <a:effectLst/>
                <a:uLnTx/>
                <a:uFillTx/>
                <a:latin typeface="Arial" panose="020B0604020202020204" pitchFamily="34" charset="0"/>
                <a:cs typeface="Arial" panose="020B0604020202020204" pitchFamily="34" charset="0"/>
              </a:rPr>
              <a:t>Register  </a:t>
            </a:r>
            <a:r>
              <a:rPr kumimoji="0" lang="en-US" sz="3200" b="0" i="0" u="none" strike="noStrike" kern="0" cap="none" spc="0" normalizeH="0" baseline="0" noProof="0" dirty="0">
                <a:ln>
                  <a:noFill/>
                </a:ln>
                <a:solidFill>
                  <a:sysClr val="windowText" lastClr="000000"/>
                </a:solidFill>
                <a:effectLst/>
                <a:uLnTx/>
                <a:uFillTx/>
                <a:latin typeface="Arial" panose="020B0604020202020204" pitchFamily="34" charset="0"/>
                <a:cs typeface="Arial" panose="020B0604020202020204" pitchFamily="34" charset="0"/>
                <a:sym typeface="Wingdings" panose="05000000000000000000" pitchFamily="2" charset="2"/>
              </a:rPr>
              <a:t> </a:t>
            </a:r>
            <a:r>
              <a:rPr kumimoji="0" lang="en-US" sz="3200" b="0" i="0" u="none" strike="noStrike" kern="0" cap="none" spc="0" normalizeH="0" baseline="0" noProof="0" dirty="0">
                <a:ln>
                  <a:noFill/>
                </a:ln>
                <a:solidFill>
                  <a:sysClr val="windowText" lastClr="000000"/>
                </a:solidFill>
                <a:effectLst/>
                <a:uLnTx/>
                <a:uFillTx/>
                <a:latin typeface="Arial" panose="020B0604020202020204" pitchFamily="34" charset="0"/>
                <a:cs typeface="Arial" panose="020B0604020202020204" pitchFamily="34" charset="0"/>
              </a:rPr>
              <a:t> complete requirements </a:t>
            </a:r>
          </a:p>
          <a:p>
            <a:pPr marL="285750" marR="0" lvl="0" indent="-285750" defTabSz="914400" eaLnBrk="1" fontAlgn="auto" latinLnBrk="0" hangingPunct="1">
              <a:lnSpc>
                <a:spcPct val="150000"/>
              </a:lnSpc>
              <a:spcBef>
                <a:spcPts val="0"/>
              </a:spcBef>
              <a:spcAft>
                <a:spcPts val="0"/>
              </a:spcAft>
              <a:buClrTx/>
              <a:buSzTx/>
              <a:buFont typeface="Arial" panose="020B0604020202020204" pitchFamily="34" charset="0"/>
              <a:buChar char="•"/>
              <a:tabLst/>
              <a:defRPr/>
            </a:pPr>
            <a:r>
              <a:rPr kumimoji="0" lang="en-US" sz="3200" b="0" i="0" u="none" strike="noStrike" kern="0" cap="none" spc="0" normalizeH="0" baseline="0" noProof="0" dirty="0">
                <a:ln>
                  <a:noFill/>
                </a:ln>
                <a:solidFill>
                  <a:sysClr val="windowText" lastClr="000000"/>
                </a:solidFill>
                <a:effectLst/>
                <a:uLnTx/>
                <a:uFillTx/>
                <a:latin typeface="Arial" panose="020B0604020202020204" pitchFamily="34" charset="0"/>
                <a:cs typeface="Arial" panose="020B0604020202020204" pitchFamily="34" charset="0"/>
              </a:rPr>
              <a:t>Per program year</a:t>
            </a:r>
          </a:p>
          <a:p>
            <a:pPr marL="285750" marR="0" lvl="0" indent="-285750" defTabSz="91440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1800" b="0" i="0" u="none" strike="noStrike" kern="0" cap="none" spc="0" normalizeH="0" baseline="0" noProof="0" dirty="0">
              <a:ln>
                <a:noFill/>
              </a:ln>
              <a:solidFill>
                <a:sysClr val="windowText" lastClr="000000"/>
              </a:solidFill>
              <a:effectLst/>
              <a:uLnTx/>
              <a:uFillTx/>
            </a:endParaRPr>
          </a:p>
        </p:txBody>
      </p:sp>
    </p:spTree>
    <p:extLst>
      <p:ext uri="{BB962C8B-B14F-4D97-AF65-F5344CB8AC3E}">
        <p14:creationId xmlns:p14="http://schemas.microsoft.com/office/powerpoint/2010/main" val="3168116548"/>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Resident Educator Program</a:t>
            </a:r>
          </a:p>
        </p:txBody>
      </p:sp>
      <p:pic>
        <p:nvPicPr>
          <p:cNvPr id="4" name="Content Placeholder 3"/>
          <p:cNvPicPr>
            <a:picLocks noGrp="1" noChangeAspect="1"/>
          </p:cNvPicPr>
          <p:nvPr>
            <p:ph idx="1"/>
          </p:nvPr>
        </p:nvPicPr>
        <p:blipFill>
          <a:blip r:embed="rId3"/>
          <a:stretch>
            <a:fillRect/>
          </a:stretch>
        </p:blipFill>
        <p:spPr>
          <a:xfrm>
            <a:off x="457200" y="3005389"/>
            <a:ext cx="8229600" cy="1976012"/>
          </a:xfrm>
        </p:spPr>
      </p:pic>
      <p:sp>
        <p:nvSpPr>
          <p:cNvPr id="7" name="TextBox 6"/>
          <p:cNvSpPr txBox="1"/>
          <p:nvPr/>
        </p:nvSpPr>
        <p:spPr>
          <a:xfrm flipH="1">
            <a:off x="1345129" y="1636295"/>
            <a:ext cx="6619775" cy="1077218"/>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3200" b="0" i="0" u="none" strike="noStrike" kern="0" cap="none" spc="0" normalizeH="0" baseline="0" noProof="0" dirty="0">
                <a:ln>
                  <a:noFill/>
                </a:ln>
                <a:solidFill>
                  <a:sysClr val="windowText" lastClr="000000"/>
                </a:solidFill>
                <a:effectLst/>
                <a:uLnTx/>
                <a:uFillTx/>
                <a:latin typeface="Arial" panose="020B0604020202020204" pitchFamily="34" charset="0"/>
                <a:cs typeface="Arial" panose="020B0604020202020204" pitchFamily="34" charset="0"/>
              </a:rPr>
              <a:t>Professional learning toward effective, excellent teaching</a:t>
            </a:r>
          </a:p>
        </p:txBody>
      </p:sp>
      <p:sp>
        <p:nvSpPr>
          <p:cNvPr id="8" name="Rectangle 7"/>
          <p:cNvSpPr/>
          <p:nvPr/>
        </p:nvSpPr>
        <p:spPr>
          <a:xfrm>
            <a:off x="1009891" y="5570713"/>
            <a:ext cx="7124217" cy="369332"/>
          </a:xfrm>
          <a:prstGeom prst="rect">
            <a:avLst/>
          </a:prstGeom>
        </p:spPr>
        <p:txBody>
          <a:bodyPr wrap="squar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a:ln>
                  <a:noFill/>
                </a:ln>
                <a:solidFill>
                  <a:sysClr val="windowText" lastClr="000000"/>
                </a:solidFill>
                <a:effectLst/>
                <a:uLnTx/>
                <a:uFillTx/>
                <a:hlinkClick r:id="rId4"/>
              </a:rPr>
              <a:t>http://education.ohio.gov/Topics/Teaching/Resident-Educator-Program</a:t>
            </a:r>
            <a:r>
              <a:rPr kumimoji="0" lang="en-US" sz="1800" b="0" i="0" u="none" strike="noStrike" kern="0" cap="none" spc="0" normalizeH="0" baseline="0" noProof="0" dirty="0">
                <a:ln>
                  <a:noFill/>
                </a:ln>
                <a:solidFill>
                  <a:sysClr val="windowText" lastClr="000000"/>
                </a:solidFill>
                <a:effectLst/>
                <a:uLnTx/>
                <a:uFillTx/>
              </a:rPr>
              <a:t> </a:t>
            </a:r>
          </a:p>
        </p:txBody>
      </p:sp>
    </p:spTree>
    <p:extLst>
      <p:ext uri="{BB962C8B-B14F-4D97-AF65-F5344CB8AC3E}">
        <p14:creationId xmlns:p14="http://schemas.microsoft.com/office/powerpoint/2010/main" val="24497958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 Program “Persistence”</a:t>
            </a:r>
          </a:p>
        </p:txBody>
      </p:sp>
      <p:sp>
        <p:nvSpPr>
          <p:cNvPr id="4" name="TextBox 3"/>
          <p:cNvSpPr txBox="1"/>
          <p:nvPr/>
        </p:nvSpPr>
        <p:spPr>
          <a:xfrm>
            <a:off x="888422" y="1363817"/>
            <a:ext cx="7367155" cy="5293757"/>
          </a:xfrm>
          <a:prstGeom prst="rect">
            <a:avLst/>
          </a:prstGeom>
          <a:noFill/>
        </p:spPr>
        <p:txBody>
          <a:bodyPr wrap="square" rtlCol="0">
            <a:spAutoFit/>
          </a:bodyPr>
          <a:lstStyle/>
          <a:p>
            <a:pPr marL="803275" marR="0" lvl="1" indent="-457200" algn="l" defTabSz="914400" eaLnBrk="1" fontAlgn="auto" latinLnBrk="0" hangingPunct="1">
              <a:lnSpc>
                <a:spcPct val="150000"/>
              </a:lnSpc>
              <a:spcBef>
                <a:spcPct val="20000"/>
              </a:spcBef>
              <a:spcAft>
                <a:spcPts val="0"/>
              </a:spcAft>
              <a:buClrTx/>
              <a:buSzTx/>
              <a:buFont typeface="Arial" panose="020B0604020202020204" pitchFamily="34" charset="0"/>
              <a:buChar char="•"/>
              <a:tabLst/>
              <a:defRPr/>
            </a:pPr>
            <a:r>
              <a:rPr kumimoji="0" lang="en-US" sz="3200" b="0" i="0" u="none" strike="noStrike" kern="0" cap="none" spc="0" normalizeH="0" baseline="0" noProof="0" dirty="0">
                <a:ln>
                  <a:noFill/>
                </a:ln>
                <a:solidFill>
                  <a:sysClr val="windowText" lastClr="000000"/>
                </a:solidFill>
                <a:effectLst/>
                <a:uLnTx/>
                <a:uFillTx/>
                <a:latin typeface="Arial"/>
                <a:cs typeface="Arial"/>
              </a:rPr>
              <a:t>Educator State ID</a:t>
            </a:r>
          </a:p>
          <a:p>
            <a:pPr marL="803275" marR="0" lvl="1" indent="-457200" algn="l" defTabSz="914400" eaLnBrk="1" fontAlgn="auto" latinLnBrk="0" hangingPunct="1">
              <a:lnSpc>
                <a:spcPct val="150000"/>
              </a:lnSpc>
              <a:spcBef>
                <a:spcPct val="20000"/>
              </a:spcBef>
              <a:spcAft>
                <a:spcPts val="0"/>
              </a:spcAft>
              <a:buClrTx/>
              <a:buSzTx/>
              <a:buFont typeface="Arial" panose="020B0604020202020204" pitchFamily="34" charset="0"/>
              <a:buChar char="•"/>
              <a:tabLst/>
              <a:defRPr/>
            </a:pPr>
            <a:r>
              <a:rPr kumimoji="0" lang="en-US" sz="3200" b="0" i="0" u="none" strike="noStrike" kern="0" cap="none" spc="0" normalizeH="0" baseline="0" noProof="0" dirty="0">
                <a:ln>
                  <a:noFill/>
                </a:ln>
                <a:solidFill>
                  <a:sysClr val="windowText" lastClr="000000"/>
                </a:solidFill>
                <a:effectLst/>
                <a:uLnTx/>
                <a:uFillTx/>
                <a:latin typeface="Arial"/>
                <a:cs typeface="Arial"/>
              </a:rPr>
              <a:t>School Year</a:t>
            </a:r>
          </a:p>
          <a:p>
            <a:pPr marL="803275" marR="0" lvl="1" indent="-457200" algn="l" defTabSz="914400" eaLnBrk="1" fontAlgn="auto" latinLnBrk="0" hangingPunct="1">
              <a:lnSpc>
                <a:spcPct val="150000"/>
              </a:lnSpc>
              <a:spcBef>
                <a:spcPct val="20000"/>
              </a:spcBef>
              <a:spcAft>
                <a:spcPts val="0"/>
              </a:spcAft>
              <a:buClrTx/>
              <a:buSzTx/>
              <a:buFont typeface="Arial" panose="020B0604020202020204" pitchFamily="34" charset="0"/>
              <a:buChar char="•"/>
              <a:tabLst/>
              <a:defRPr/>
            </a:pPr>
            <a:r>
              <a:rPr kumimoji="0" lang="en-US" sz="3200" b="0" i="0" u="none" strike="noStrike" kern="0" cap="none" spc="0" normalizeH="0" baseline="0" noProof="0" dirty="0">
                <a:ln>
                  <a:noFill/>
                </a:ln>
                <a:solidFill>
                  <a:sysClr val="windowText" lastClr="000000"/>
                </a:solidFill>
                <a:effectLst/>
                <a:uLnTx/>
                <a:uFillTx/>
                <a:latin typeface="Arial"/>
                <a:cs typeface="Arial"/>
              </a:rPr>
              <a:t>Program Year – Year 1, Year 2 … </a:t>
            </a:r>
          </a:p>
          <a:p>
            <a:pPr marL="803275" marR="0" lvl="1" indent="-457200" algn="l" defTabSz="914400" eaLnBrk="1" fontAlgn="auto" latinLnBrk="0" hangingPunct="1">
              <a:lnSpc>
                <a:spcPct val="150000"/>
              </a:lnSpc>
              <a:spcBef>
                <a:spcPct val="20000"/>
              </a:spcBef>
              <a:spcAft>
                <a:spcPts val="0"/>
              </a:spcAft>
              <a:buClrTx/>
              <a:buSzTx/>
              <a:buFont typeface="Arial" panose="020B0604020202020204" pitchFamily="34" charset="0"/>
              <a:buChar char="•"/>
              <a:tabLst/>
              <a:defRPr/>
            </a:pPr>
            <a:r>
              <a:rPr kumimoji="0" lang="en-US" sz="3200" b="0" i="0" u="none" strike="noStrike" kern="0" cap="none" spc="0" normalizeH="0" baseline="0" noProof="0" dirty="0">
                <a:ln>
                  <a:noFill/>
                </a:ln>
                <a:solidFill>
                  <a:sysClr val="windowText" lastClr="000000"/>
                </a:solidFill>
                <a:effectLst/>
                <a:uLnTx/>
                <a:uFillTx/>
                <a:latin typeface="Arial"/>
                <a:cs typeface="Arial"/>
              </a:rPr>
              <a:t>Completion Flag – Yes, No</a:t>
            </a:r>
          </a:p>
          <a:p>
            <a:pPr marL="803275" marR="0" lvl="1" indent="-457200" algn="l" defTabSz="914400" eaLnBrk="1" fontAlgn="auto" latinLnBrk="0" hangingPunct="1">
              <a:lnSpc>
                <a:spcPct val="150000"/>
              </a:lnSpc>
              <a:spcBef>
                <a:spcPct val="20000"/>
              </a:spcBef>
              <a:spcAft>
                <a:spcPts val="0"/>
              </a:spcAft>
              <a:buClrTx/>
              <a:buSzTx/>
              <a:buFont typeface="Arial" panose="020B0604020202020204" pitchFamily="34" charset="0"/>
              <a:buChar char="•"/>
              <a:tabLst/>
              <a:defRPr/>
            </a:pPr>
            <a:r>
              <a:rPr kumimoji="0" lang="en-US" sz="3200" b="0" i="0" u="none" strike="noStrike" kern="0" cap="none" spc="0" normalizeH="0" baseline="0" noProof="0" dirty="0">
                <a:ln>
                  <a:noFill/>
                </a:ln>
                <a:solidFill>
                  <a:sysClr val="windowText" lastClr="000000"/>
                </a:solidFill>
                <a:effectLst/>
                <a:uLnTx/>
                <a:uFillTx/>
                <a:latin typeface="Arial"/>
                <a:cs typeface="Arial"/>
              </a:rPr>
              <a:t>RESA Taking Flag – Yes, No</a:t>
            </a:r>
          </a:p>
          <a:p>
            <a:pPr marL="803275" marR="0" lvl="1" indent="-457200" algn="l" defTabSz="914400" eaLnBrk="1" fontAlgn="auto" latinLnBrk="0" hangingPunct="1">
              <a:lnSpc>
                <a:spcPct val="150000"/>
              </a:lnSpc>
              <a:spcBef>
                <a:spcPct val="20000"/>
              </a:spcBef>
              <a:spcAft>
                <a:spcPts val="0"/>
              </a:spcAft>
              <a:buClrTx/>
              <a:buSzTx/>
              <a:buFont typeface="Arial" panose="020B0604020202020204" pitchFamily="34" charset="0"/>
              <a:buChar char="•"/>
              <a:tabLst/>
              <a:defRPr/>
            </a:pPr>
            <a:r>
              <a:rPr kumimoji="0" lang="en-US" sz="3200" b="0" i="0" u="none" strike="noStrike" kern="0" cap="none" spc="0" normalizeH="0" baseline="0" noProof="0" dirty="0">
                <a:ln>
                  <a:noFill/>
                </a:ln>
                <a:solidFill>
                  <a:sysClr val="windowText" lastClr="000000"/>
                </a:solidFill>
                <a:effectLst/>
                <a:uLnTx/>
                <a:uFillTx/>
                <a:latin typeface="Arial"/>
                <a:cs typeface="Arial"/>
              </a:rPr>
              <a:t>RESA Pass Flag – Yes, No</a:t>
            </a:r>
          </a:p>
          <a:p>
            <a:pPr marL="285750" marR="0" lvl="0" indent="-285750" defTabSz="91440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1800" b="0" i="0" u="none" strike="noStrike" kern="0" cap="none" spc="0" normalizeH="0" baseline="0" noProof="0" dirty="0">
              <a:ln>
                <a:noFill/>
              </a:ln>
              <a:solidFill>
                <a:sysClr val="windowText" lastClr="000000"/>
              </a:solidFill>
              <a:effectLst/>
              <a:uLnTx/>
              <a:uFillTx/>
            </a:endParaRPr>
          </a:p>
        </p:txBody>
      </p:sp>
      <p:cxnSp>
        <p:nvCxnSpPr>
          <p:cNvPr id="5" name="Curved Connector 4"/>
          <p:cNvCxnSpPr/>
          <p:nvPr/>
        </p:nvCxnSpPr>
        <p:spPr>
          <a:xfrm rot="10800000" flipV="1">
            <a:off x="4953967" y="1363817"/>
            <a:ext cx="2882094" cy="488132"/>
          </a:xfrm>
          <a:prstGeom prst="curvedConnector3">
            <a:avLst>
              <a:gd name="adj1" fmla="val 50000"/>
            </a:avLst>
          </a:prstGeom>
          <a:ln>
            <a:solidFill>
              <a:srgbClr val="FF0000"/>
            </a:solidFill>
            <a:headEnd w="lg" len="med"/>
            <a:tailEnd type="triangle" w="lg" len="lg"/>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863510514"/>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Value-added Reports</a:t>
            </a:r>
          </a:p>
        </p:txBody>
      </p:sp>
      <p:sp>
        <p:nvSpPr>
          <p:cNvPr id="4" name="TextBox 3"/>
          <p:cNvSpPr txBox="1"/>
          <p:nvPr/>
        </p:nvSpPr>
        <p:spPr>
          <a:xfrm>
            <a:off x="718531" y="1724667"/>
            <a:ext cx="7706937" cy="3201967"/>
          </a:xfrm>
          <a:prstGeom prst="rect">
            <a:avLst/>
          </a:prstGeom>
          <a:noFill/>
        </p:spPr>
        <p:txBody>
          <a:bodyPr wrap="square" rtlCol="0">
            <a:spAutoFit/>
          </a:bodyPr>
          <a:lstStyle/>
          <a:p>
            <a:pPr marL="285750" marR="0" lvl="0" indent="-285750" defTabSz="914400" eaLnBrk="1" fontAlgn="auto" latinLnBrk="0" hangingPunct="1">
              <a:lnSpc>
                <a:spcPct val="200000"/>
              </a:lnSpc>
              <a:spcBef>
                <a:spcPts val="0"/>
              </a:spcBef>
              <a:spcAft>
                <a:spcPts val="1200"/>
              </a:spcAft>
              <a:buClrTx/>
              <a:buSzTx/>
              <a:buFont typeface="Arial" panose="020B0604020202020204" pitchFamily="34" charset="0"/>
              <a:buChar char="•"/>
              <a:tabLst/>
              <a:defRPr/>
            </a:pPr>
            <a:r>
              <a:rPr kumimoji="0" lang="en-US" sz="3200" b="0" i="0" u="none" strike="noStrike" kern="0" cap="none" spc="0" normalizeH="0" baseline="0" noProof="0" dirty="0">
                <a:ln>
                  <a:noFill/>
                </a:ln>
                <a:solidFill>
                  <a:sysClr val="windowText" lastClr="000000"/>
                </a:solidFill>
                <a:effectLst/>
                <a:uLnTx/>
                <a:uFillTx/>
                <a:latin typeface="Arial" panose="020B0604020202020204" pitchFamily="34" charset="0"/>
                <a:cs typeface="Arial" panose="020B0604020202020204" pitchFamily="34" charset="0"/>
              </a:rPr>
              <a:t>Measures of student academic progress</a:t>
            </a:r>
          </a:p>
          <a:p>
            <a:pPr marL="285750" marR="0" lvl="0" indent="-285750" defTabSz="914400" eaLnBrk="1" fontAlgn="auto" latinLnBrk="0" hangingPunct="1">
              <a:lnSpc>
                <a:spcPct val="200000"/>
              </a:lnSpc>
              <a:spcBef>
                <a:spcPts val="0"/>
              </a:spcBef>
              <a:spcAft>
                <a:spcPts val="1200"/>
              </a:spcAft>
              <a:buClrTx/>
              <a:buSzTx/>
              <a:buFont typeface="Arial" panose="020B0604020202020204" pitchFamily="34" charset="0"/>
              <a:buChar char="•"/>
              <a:tabLst/>
              <a:defRPr/>
            </a:pPr>
            <a:r>
              <a:rPr kumimoji="0" lang="en-US" sz="3200" b="0" i="0" u="none" strike="noStrike" kern="0" cap="none" spc="0" normalizeH="0" baseline="0" noProof="0" dirty="0">
                <a:ln>
                  <a:noFill/>
                </a:ln>
                <a:solidFill>
                  <a:sysClr val="windowText" lastClr="000000"/>
                </a:solidFill>
                <a:effectLst/>
                <a:uLnTx/>
                <a:uFillTx/>
                <a:latin typeface="Arial" panose="020B0604020202020204" pitchFamily="34" charset="0"/>
                <a:cs typeface="Arial" panose="020B0604020202020204" pitchFamily="34" charset="0"/>
              </a:rPr>
              <a:t>Teachers in tested subjects and grades</a:t>
            </a:r>
          </a:p>
          <a:p>
            <a:pPr marL="285750" marR="0" lvl="0" indent="-285750" defTabSz="914400" eaLnBrk="1" fontAlgn="auto" latinLnBrk="0" hangingPunct="1">
              <a:lnSpc>
                <a:spcPct val="200000"/>
              </a:lnSpc>
              <a:spcBef>
                <a:spcPts val="0"/>
              </a:spcBef>
              <a:spcAft>
                <a:spcPts val="1200"/>
              </a:spcAft>
              <a:buClrTx/>
              <a:buSzTx/>
              <a:buFont typeface="Arial" panose="020B0604020202020204" pitchFamily="34" charset="0"/>
              <a:buChar char="•"/>
              <a:tabLst/>
              <a:defRPr/>
            </a:pPr>
            <a:r>
              <a:rPr kumimoji="0" lang="en-US" sz="3200" b="0" i="0" u="none" strike="noStrike" kern="0" cap="none" spc="0" normalizeH="0" baseline="0" noProof="0" dirty="0">
                <a:ln>
                  <a:noFill/>
                </a:ln>
                <a:solidFill>
                  <a:sysClr val="windowText" lastClr="000000"/>
                </a:solidFill>
                <a:effectLst/>
                <a:uLnTx/>
                <a:uFillTx/>
                <a:latin typeface="Arial" panose="020B0604020202020204" pitchFamily="34" charset="0"/>
                <a:cs typeface="Arial" panose="020B0604020202020204" pitchFamily="34" charset="0"/>
              </a:rPr>
              <a:t>Composite v. subject / grade report</a:t>
            </a:r>
          </a:p>
        </p:txBody>
      </p:sp>
    </p:spTree>
    <p:extLst>
      <p:ext uri="{BB962C8B-B14F-4D97-AF65-F5344CB8AC3E}">
        <p14:creationId xmlns:p14="http://schemas.microsoft.com/office/powerpoint/2010/main" val="3873341385"/>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Value-added Reports</a:t>
            </a:r>
          </a:p>
        </p:txBody>
      </p:sp>
      <p:sp>
        <p:nvSpPr>
          <p:cNvPr id="4" name="TextBox 3"/>
          <p:cNvSpPr txBox="1"/>
          <p:nvPr/>
        </p:nvSpPr>
        <p:spPr>
          <a:xfrm>
            <a:off x="548640" y="1363869"/>
            <a:ext cx="7706937" cy="4462760"/>
          </a:xfrm>
          <a:prstGeom prst="rect">
            <a:avLst/>
          </a:prstGeom>
          <a:noFill/>
        </p:spPr>
        <p:txBody>
          <a:bodyPr wrap="square" rtlCol="0">
            <a:spAutoFit/>
          </a:bodyPr>
          <a:lstStyle/>
          <a:p>
            <a:pPr marL="742950" marR="0" lvl="1" indent="-285750" algn="l" defTabSz="914400" eaLnBrk="1" fontAlgn="auto" latinLnBrk="0" hangingPunct="1">
              <a:lnSpc>
                <a:spcPct val="100000"/>
              </a:lnSpc>
              <a:spcBef>
                <a:spcPts val="0"/>
              </a:spcBef>
              <a:spcAft>
                <a:spcPts val="1200"/>
              </a:spcAft>
              <a:buClrTx/>
              <a:buSzTx/>
              <a:buFont typeface="Arial" panose="020B0604020202020204" pitchFamily="34" charset="0"/>
              <a:buChar char="•"/>
              <a:tabLst/>
              <a:defRPr/>
            </a:pPr>
            <a:r>
              <a:rPr kumimoji="0" lang="en-US" sz="3200" b="0" i="0" u="none" strike="noStrike" kern="0" cap="none" spc="0" normalizeH="0" baseline="0" noProof="0" dirty="0">
                <a:ln>
                  <a:noFill/>
                </a:ln>
                <a:solidFill>
                  <a:sysClr val="windowText" lastClr="000000"/>
                </a:solidFill>
                <a:effectLst/>
                <a:uLnTx/>
                <a:uFillTx/>
                <a:latin typeface="Arial" panose="020B0604020202020204" pitchFamily="34" charset="0"/>
                <a:cs typeface="Arial" panose="020B0604020202020204" pitchFamily="34" charset="0"/>
              </a:rPr>
              <a:t>Math and  English language arts, 4-8</a:t>
            </a:r>
          </a:p>
          <a:p>
            <a:pPr marL="742950" marR="0" lvl="1" indent="-285750" algn="l" defTabSz="914400" eaLnBrk="1" fontAlgn="auto" latinLnBrk="0" hangingPunct="1">
              <a:lnSpc>
                <a:spcPct val="100000"/>
              </a:lnSpc>
              <a:spcBef>
                <a:spcPts val="0"/>
              </a:spcBef>
              <a:spcAft>
                <a:spcPts val="1200"/>
              </a:spcAft>
              <a:buClrTx/>
              <a:buSzTx/>
              <a:buFont typeface="Arial" panose="020B0604020202020204" pitchFamily="34" charset="0"/>
              <a:buChar char="•"/>
              <a:tabLst/>
              <a:defRPr/>
            </a:pPr>
            <a:r>
              <a:rPr kumimoji="0" lang="en-US" sz="3200" b="0" i="0" u="none" strike="noStrike" kern="0" cap="none" spc="0" normalizeH="0" baseline="0" noProof="0" dirty="0">
                <a:ln>
                  <a:noFill/>
                </a:ln>
                <a:solidFill>
                  <a:sysClr val="windowText" lastClr="000000"/>
                </a:solidFill>
                <a:effectLst/>
                <a:uLnTx/>
                <a:uFillTx/>
                <a:latin typeface="Arial" panose="020B0604020202020204" pitchFamily="34" charset="0"/>
                <a:cs typeface="Arial" panose="020B0604020202020204" pitchFamily="34" charset="0"/>
              </a:rPr>
              <a:t>Social studies 6, science 5, 8</a:t>
            </a:r>
          </a:p>
          <a:p>
            <a:pPr marL="742950" marR="0" lvl="1" indent="-285750" algn="l" defTabSz="914400" eaLnBrk="1" fontAlgn="auto" latinLnBrk="0" hangingPunct="1">
              <a:lnSpc>
                <a:spcPct val="100000"/>
              </a:lnSpc>
              <a:spcBef>
                <a:spcPts val="0"/>
              </a:spcBef>
              <a:spcAft>
                <a:spcPts val="1200"/>
              </a:spcAft>
              <a:buClrTx/>
              <a:buSzTx/>
              <a:buFont typeface="Arial" panose="020B0604020202020204" pitchFamily="34" charset="0"/>
              <a:buChar char="•"/>
              <a:tabLst/>
              <a:defRPr/>
            </a:pPr>
            <a:r>
              <a:rPr kumimoji="0" lang="en-US" sz="3200" b="0" i="0" u="none" strike="noStrike" kern="0" cap="none" spc="0" normalizeH="0" baseline="0" noProof="0" dirty="0">
                <a:ln>
                  <a:noFill/>
                </a:ln>
                <a:solidFill>
                  <a:sysClr val="windowText" lastClr="000000"/>
                </a:solidFill>
                <a:effectLst/>
                <a:uLnTx/>
                <a:uFillTx/>
                <a:latin typeface="Arial" panose="020B0604020202020204" pitchFamily="34" charset="0"/>
                <a:cs typeface="Arial" panose="020B0604020202020204" pitchFamily="34" charset="0"/>
              </a:rPr>
              <a:t>End-Of-Course exams:</a:t>
            </a:r>
          </a:p>
          <a:p>
            <a:pPr marL="1200150" marR="0" lvl="2" indent="-285750" algn="l" defTabSz="914400" eaLnBrk="1" fontAlgn="auto" latinLnBrk="0" hangingPunct="1">
              <a:lnSpc>
                <a:spcPct val="100000"/>
              </a:lnSpc>
              <a:spcBef>
                <a:spcPts val="0"/>
              </a:spcBef>
              <a:spcAft>
                <a:spcPts val="1200"/>
              </a:spcAft>
              <a:buClrTx/>
              <a:buSzTx/>
              <a:buFont typeface="Arial" panose="020B0604020202020204" pitchFamily="34" charset="0"/>
              <a:buChar char="•"/>
              <a:tabLst/>
              <a:defRPr/>
            </a:pPr>
            <a:r>
              <a:rPr kumimoji="0" lang="en-US" sz="3200" b="0" i="0" u="none" strike="noStrike" kern="0" cap="none" spc="0" normalizeH="0" baseline="0" noProof="0" dirty="0">
                <a:ln>
                  <a:noFill/>
                </a:ln>
                <a:solidFill>
                  <a:sysClr val="windowText" lastClr="000000"/>
                </a:solidFill>
                <a:effectLst/>
                <a:uLnTx/>
                <a:uFillTx/>
                <a:latin typeface="Arial" panose="020B0604020202020204" pitchFamily="34" charset="0"/>
                <a:cs typeface="Arial" panose="020B0604020202020204" pitchFamily="34" charset="0"/>
              </a:rPr>
              <a:t>Algebra I, geometry, math I &amp; II</a:t>
            </a:r>
          </a:p>
          <a:p>
            <a:pPr marL="1200150" marR="0" lvl="2" indent="-285750" algn="l" defTabSz="914400" eaLnBrk="1" fontAlgn="auto" latinLnBrk="0" hangingPunct="1">
              <a:lnSpc>
                <a:spcPct val="100000"/>
              </a:lnSpc>
              <a:spcBef>
                <a:spcPts val="0"/>
              </a:spcBef>
              <a:spcAft>
                <a:spcPts val="1200"/>
              </a:spcAft>
              <a:buClrTx/>
              <a:buSzTx/>
              <a:buFont typeface="Arial" panose="020B0604020202020204" pitchFamily="34" charset="0"/>
              <a:buChar char="•"/>
              <a:tabLst/>
              <a:defRPr/>
            </a:pPr>
            <a:r>
              <a:rPr kumimoji="0" lang="en-US" sz="3200" b="0" i="0" u="none" strike="noStrike" kern="0" cap="none" spc="0" normalizeH="0" baseline="0" noProof="0" dirty="0">
                <a:ln>
                  <a:noFill/>
                </a:ln>
                <a:solidFill>
                  <a:sysClr val="windowText" lastClr="000000"/>
                </a:solidFill>
                <a:effectLst/>
                <a:uLnTx/>
                <a:uFillTx/>
                <a:latin typeface="Arial" panose="020B0604020202020204" pitchFamily="34" charset="0"/>
                <a:cs typeface="Arial" panose="020B0604020202020204" pitchFamily="34" charset="0"/>
              </a:rPr>
              <a:t>English language arts I &amp; II</a:t>
            </a:r>
          </a:p>
          <a:p>
            <a:pPr marL="1200150" marR="0" lvl="2" indent="-285750" algn="l" defTabSz="914400" eaLnBrk="1" fontAlgn="auto" latinLnBrk="0" hangingPunct="1">
              <a:lnSpc>
                <a:spcPct val="100000"/>
              </a:lnSpc>
              <a:spcBef>
                <a:spcPts val="0"/>
              </a:spcBef>
              <a:spcAft>
                <a:spcPts val="1200"/>
              </a:spcAft>
              <a:buClrTx/>
              <a:buSzTx/>
              <a:buFont typeface="Arial" panose="020B0604020202020204" pitchFamily="34" charset="0"/>
              <a:buChar char="•"/>
              <a:tabLst/>
              <a:defRPr/>
            </a:pPr>
            <a:r>
              <a:rPr kumimoji="0" lang="en-US" sz="3200" b="0" i="0" u="none" strike="noStrike" kern="0" cap="none" spc="0" normalizeH="0" baseline="0" noProof="0" dirty="0">
                <a:ln>
                  <a:noFill/>
                </a:ln>
                <a:solidFill>
                  <a:sysClr val="windowText" lastClr="000000"/>
                </a:solidFill>
                <a:effectLst/>
                <a:uLnTx/>
                <a:uFillTx/>
                <a:latin typeface="Arial" panose="020B0604020202020204" pitchFamily="34" charset="0"/>
                <a:cs typeface="Arial" panose="020B0604020202020204" pitchFamily="34" charset="0"/>
              </a:rPr>
              <a:t>American history, government</a:t>
            </a:r>
          </a:p>
          <a:p>
            <a:pPr marL="1200150" marR="0" lvl="2" indent="-285750" algn="l" defTabSz="914400" eaLnBrk="1" fontAlgn="auto" latinLnBrk="0" hangingPunct="1">
              <a:lnSpc>
                <a:spcPct val="100000"/>
              </a:lnSpc>
              <a:spcBef>
                <a:spcPts val="0"/>
              </a:spcBef>
              <a:spcAft>
                <a:spcPts val="1200"/>
              </a:spcAft>
              <a:buClrTx/>
              <a:buSzTx/>
              <a:buFont typeface="Arial" panose="020B0604020202020204" pitchFamily="34" charset="0"/>
              <a:buChar char="•"/>
              <a:tabLst/>
              <a:defRPr/>
            </a:pPr>
            <a:r>
              <a:rPr kumimoji="0" lang="en-US" sz="3200" b="0" i="0" u="none" strike="noStrike" kern="0" cap="none" spc="0" normalizeH="0" baseline="0" noProof="0" dirty="0">
                <a:ln>
                  <a:noFill/>
                </a:ln>
                <a:solidFill>
                  <a:sysClr val="windowText" lastClr="000000"/>
                </a:solidFill>
                <a:effectLst/>
                <a:uLnTx/>
                <a:uFillTx/>
                <a:latin typeface="Arial" panose="020B0604020202020204" pitchFamily="34" charset="0"/>
                <a:cs typeface="Arial" panose="020B0604020202020204" pitchFamily="34" charset="0"/>
              </a:rPr>
              <a:t>Biology</a:t>
            </a:r>
          </a:p>
        </p:txBody>
      </p:sp>
    </p:spTree>
    <p:extLst>
      <p:ext uri="{BB962C8B-B14F-4D97-AF65-F5344CB8AC3E}">
        <p14:creationId xmlns:p14="http://schemas.microsoft.com/office/powerpoint/2010/main" val="191914409"/>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8229600" cy="1292662"/>
          </a:xfrm>
        </p:spPr>
        <p:txBody>
          <a:bodyPr/>
          <a:lstStyle/>
          <a:p>
            <a:r>
              <a:rPr lang="en-US" dirty="0"/>
              <a:t>Value-added Reports:</a:t>
            </a:r>
            <a:br>
              <a:rPr lang="en-US" dirty="0"/>
            </a:br>
            <a:r>
              <a:rPr lang="en-US" dirty="0"/>
              <a:t>Composites</a:t>
            </a:r>
          </a:p>
        </p:txBody>
      </p:sp>
      <p:pic>
        <p:nvPicPr>
          <p:cNvPr id="3" name="Picture 2"/>
          <p:cNvPicPr>
            <a:picLocks noChangeAspect="1"/>
          </p:cNvPicPr>
          <p:nvPr/>
        </p:nvPicPr>
        <p:blipFill>
          <a:blip r:embed="rId3"/>
          <a:stretch>
            <a:fillRect/>
          </a:stretch>
        </p:blipFill>
        <p:spPr>
          <a:xfrm>
            <a:off x="228600" y="3386627"/>
            <a:ext cx="8686800" cy="999217"/>
          </a:xfrm>
          <a:prstGeom prst="rect">
            <a:avLst/>
          </a:prstGeom>
          <a:ln w="15875">
            <a:solidFill>
              <a:schemeClr val="accent1"/>
            </a:solidFill>
          </a:ln>
        </p:spPr>
      </p:pic>
    </p:spTree>
    <p:extLst>
      <p:ext uri="{BB962C8B-B14F-4D97-AF65-F5344CB8AC3E}">
        <p14:creationId xmlns:p14="http://schemas.microsoft.com/office/powerpoint/2010/main" val="2180871853"/>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8229600" cy="1292662"/>
          </a:xfrm>
        </p:spPr>
        <p:txBody>
          <a:bodyPr/>
          <a:lstStyle/>
          <a:p>
            <a:r>
              <a:rPr lang="en-US" dirty="0"/>
              <a:t>Value-added Reports:</a:t>
            </a:r>
            <a:br>
              <a:rPr lang="en-US" dirty="0"/>
            </a:br>
            <a:r>
              <a:rPr lang="en-US" dirty="0"/>
              <a:t>Subject / Grade reports</a:t>
            </a:r>
          </a:p>
        </p:txBody>
      </p:sp>
      <p:pic>
        <p:nvPicPr>
          <p:cNvPr id="5" name="Picture 4"/>
          <p:cNvPicPr>
            <a:picLocks noChangeAspect="1"/>
          </p:cNvPicPr>
          <p:nvPr/>
        </p:nvPicPr>
        <p:blipFill>
          <a:blip r:embed="rId3"/>
          <a:stretch>
            <a:fillRect/>
          </a:stretch>
        </p:blipFill>
        <p:spPr>
          <a:xfrm>
            <a:off x="0" y="2706725"/>
            <a:ext cx="9144000" cy="1165295"/>
          </a:xfrm>
          <a:prstGeom prst="rect">
            <a:avLst/>
          </a:prstGeom>
          <a:ln w="15875">
            <a:solidFill>
              <a:schemeClr val="accent1"/>
            </a:solidFill>
          </a:ln>
        </p:spPr>
      </p:pic>
      <p:sp>
        <p:nvSpPr>
          <p:cNvPr id="6" name="Rectangle 5"/>
          <p:cNvSpPr/>
          <p:nvPr/>
        </p:nvSpPr>
        <p:spPr>
          <a:xfrm>
            <a:off x="887818" y="4828883"/>
            <a:ext cx="7368363" cy="584775"/>
          </a:xfrm>
          <a:prstGeom prst="rect">
            <a:avLst/>
          </a:prstGeom>
        </p:spPr>
        <p:txBody>
          <a:bodyPr wrap="squar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600" b="0" i="0" u="none" strike="noStrike" kern="0" cap="none" spc="0" normalizeH="0" baseline="0" noProof="0" dirty="0">
                <a:ln>
                  <a:noFill/>
                </a:ln>
                <a:solidFill>
                  <a:sysClr val="windowText" lastClr="000000"/>
                </a:solidFill>
                <a:effectLst/>
                <a:uLnTx/>
                <a:uFillTx/>
                <a:hlinkClick r:id="rId4"/>
              </a:rPr>
              <a:t>http://education.ohio.gov/Topics/Data/Report-Card-Resources/Ohio-Report-Cards/Value-Added-Technical-Reports</a:t>
            </a:r>
            <a:r>
              <a:rPr kumimoji="0" lang="en-US" sz="1600" b="0" i="0" u="none" strike="noStrike" kern="0" cap="none" spc="0" normalizeH="0" baseline="0" noProof="0" dirty="0">
                <a:ln>
                  <a:noFill/>
                </a:ln>
                <a:solidFill>
                  <a:sysClr val="windowText" lastClr="000000"/>
                </a:solidFill>
                <a:effectLst/>
                <a:uLnTx/>
                <a:uFillTx/>
              </a:rPr>
              <a:t> </a:t>
            </a:r>
          </a:p>
        </p:txBody>
      </p:sp>
    </p:spTree>
    <p:extLst>
      <p:ext uri="{BB962C8B-B14F-4D97-AF65-F5344CB8AC3E}">
        <p14:creationId xmlns:p14="http://schemas.microsoft.com/office/powerpoint/2010/main" val="127926651"/>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Evaluation Results</a:t>
            </a:r>
          </a:p>
        </p:txBody>
      </p:sp>
      <p:sp>
        <p:nvSpPr>
          <p:cNvPr id="4" name="TextBox 3"/>
          <p:cNvSpPr txBox="1"/>
          <p:nvPr/>
        </p:nvSpPr>
        <p:spPr>
          <a:xfrm>
            <a:off x="888422" y="1597549"/>
            <a:ext cx="7367155" cy="4505849"/>
          </a:xfrm>
          <a:prstGeom prst="rect">
            <a:avLst/>
          </a:prstGeom>
          <a:noFill/>
        </p:spPr>
        <p:txBody>
          <a:bodyPr wrap="square" rtlCol="0">
            <a:spAutoFit/>
          </a:bodyPr>
          <a:lstStyle/>
          <a:p>
            <a:pPr marL="285750" marR="0" lvl="0" indent="-285750" defTabSz="914400" eaLnBrk="1" fontAlgn="auto" latinLnBrk="0" hangingPunct="1">
              <a:lnSpc>
                <a:spcPct val="100000"/>
              </a:lnSpc>
              <a:spcBef>
                <a:spcPts val="0"/>
              </a:spcBef>
              <a:spcAft>
                <a:spcPts val="1200"/>
              </a:spcAft>
              <a:buClrTx/>
              <a:buSzTx/>
              <a:buFont typeface="Arial" panose="020B0604020202020204" pitchFamily="34" charset="0"/>
              <a:buChar char="•"/>
              <a:tabLst/>
              <a:defRPr/>
            </a:pPr>
            <a:r>
              <a:rPr kumimoji="0" lang="en-US" sz="3200" b="0" i="0" u="none" strike="noStrike" kern="0" cap="none" spc="0" normalizeH="0" baseline="0" noProof="0" dirty="0">
                <a:ln>
                  <a:noFill/>
                </a:ln>
                <a:solidFill>
                  <a:sysClr val="windowText" lastClr="000000"/>
                </a:solidFill>
                <a:effectLst/>
                <a:uLnTx/>
                <a:uFillTx/>
                <a:latin typeface="Arial" panose="020B0604020202020204" pitchFamily="34" charset="0"/>
                <a:cs typeface="Arial" panose="020B0604020202020204" pitchFamily="34" charset="0"/>
              </a:rPr>
              <a:t>Summarizes the Final Summative Ratings of educator evaluations</a:t>
            </a:r>
          </a:p>
          <a:p>
            <a:pPr marL="571500" marR="0" lvl="1" indent="-225425" defTabSz="914400" eaLnBrk="1" fontAlgn="auto" latinLnBrk="0" hangingPunct="1">
              <a:lnSpc>
                <a:spcPct val="150000"/>
              </a:lnSpc>
              <a:spcBef>
                <a:spcPct val="20000"/>
              </a:spcBef>
              <a:spcAft>
                <a:spcPts val="1200"/>
              </a:spcAft>
              <a:buClrTx/>
              <a:buSzTx/>
              <a:buFont typeface="Arial"/>
              <a:buChar char="–"/>
              <a:tabLst/>
              <a:defRPr/>
            </a:pPr>
            <a:r>
              <a:rPr kumimoji="0" lang="en-US" sz="3200" b="0" i="0" u="none" strike="noStrike" kern="0" cap="none" spc="0" normalizeH="0" baseline="0" noProof="0" dirty="0">
                <a:ln>
                  <a:noFill/>
                </a:ln>
                <a:solidFill>
                  <a:sysClr val="windowText" lastClr="000000"/>
                </a:solidFill>
                <a:effectLst/>
                <a:uLnTx/>
                <a:uFillTx/>
                <a:latin typeface="Arial"/>
                <a:cs typeface="Arial"/>
              </a:rPr>
              <a:t>OTES</a:t>
            </a:r>
          </a:p>
          <a:p>
            <a:pPr marL="571500" marR="0" lvl="1" indent="-225425" defTabSz="914400" eaLnBrk="1" fontAlgn="auto" latinLnBrk="0" hangingPunct="1">
              <a:lnSpc>
                <a:spcPct val="150000"/>
              </a:lnSpc>
              <a:spcBef>
                <a:spcPct val="20000"/>
              </a:spcBef>
              <a:spcAft>
                <a:spcPts val="1200"/>
              </a:spcAft>
              <a:buClrTx/>
              <a:buSzTx/>
              <a:buFont typeface="Arial"/>
              <a:buChar char="–"/>
              <a:tabLst/>
              <a:defRPr/>
            </a:pPr>
            <a:r>
              <a:rPr kumimoji="0" lang="en-US" sz="3200" b="0" i="0" u="none" strike="noStrike" kern="0" cap="none" spc="0" normalizeH="0" baseline="0" noProof="0" dirty="0">
                <a:ln>
                  <a:noFill/>
                </a:ln>
                <a:solidFill>
                  <a:sysClr val="windowText" lastClr="000000"/>
                </a:solidFill>
                <a:effectLst/>
                <a:uLnTx/>
                <a:uFillTx/>
                <a:latin typeface="Arial"/>
                <a:cs typeface="Arial"/>
              </a:rPr>
              <a:t>OPES</a:t>
            </a:r>
          </a:p>
          <a:p>
            <a:pPr marL="285750" marR="0" lvl="0" indent="-285750" defTabSz="914400" eaLnBrk="1" fontAlgn="auto" latinLnBrk="0" hangingPunct="1">
              <a:lnSpc>
                <a:spcPct val="100000"/>
              </a:lnSpc>
              <a:spcBef>
                <a:spcPts val="0"/>
              </a:spcBef>
              <a:spcAft>
                <a:spcPts val="2400"/>
              </a:spcAft>
              <a:buClrTx/>
              <a:buSzTx/>
              <a:buFont typeface="Arial" panose="020B0604020202020204" pitchFamily="34" charset="0"/>
              <a:buChar char="•"/>
              <a:tabLst/>
              <a:defRPr/>
            </a:pPr>
            <a:r>
              <a:rPr kumimoji="0" lang="en-US" sz="3200" b="0" i="0" u="none" strike="noStrike" kern="0" cap="none" spc="0" normalizeH="0" baseline="0" noProof="0" dirty="0">
                <a:ln>
                  <a:noFill/>
                </a:ln>
                <a:solidFill>
                  <a:sysClr val="windowText" lastClr="000000"/>
                </a:solidFill>
                <a:effectLst/>
                <a:uLnTx/>
                <a:uFillTx/>
                <a:latin typeface="Arial" panose="020B0604020202020204" pitchFamily="34" charset="0"/>
                <a:cs typeface="Arial" panose="020B0604020202020204" pitchFamily="34" charset="0"/>
              </a:rPr>
              <a:t>Aggregated by IHE, by License year</a:t>
            </a:r>
          </a:p>
          <a:p>
            <a:pPr marL="285750" marR="0" lvl="0" indent="-285750" defTabSz="914400" eaLnBrk="1" fontAlgn="auto" latinLnBrk="0" hangingPunct="1">
              <a:lnSpc>
                <a:spcPct val="100000"/>
              </a:lnSpc>
              <a:spcBef>
                <a:spcPts val="0"/>
              </a:spcBef>
              <a:spcAft>
                <a:spcPts val="2400"/>
              </a:spcAft>
              <a:buClrTx/>
              <a:buSzTx/>
              <a:buFont typeface="Arial" panose="020B0604020202020204" pitchFamily="34" charset="0"/>
              <a:buChar char="•"/>
              <a:tabLst/>
              <a:defRPr/>
            </a:pPr>
            <a:r>
              <a:rPr kumimoji="0" lang="en-US" sz="3200" b="0" i="0" u="none" strike="noStrike" kern="0" cap="none" spc="0" normalizeH="0" baseline="0" noProof="0" dirty="0">
                <a:ln>
                  <a:noFill/>
                </a:ln>
                <a:solidFill>
                  <a:sysClr val="windowText" lastClr="000000"/>
                </a:solidFill>
                <a:effectLst/>
                <a:uLnTx/>
                <a:uFillTx/>
                <a:latin typeface="Arial" panose="020B0604020202020204" pitchFamily="34" charset="0"/>
                <a:cs typeface="Arial" panose="020B0604020202020204" pitchFamily="34" charset="0"/>
              </a:rPr>
              <a:t>Ohio Revised Code, 3319.111(G)</a:t>
            </a:r>
          </a:p>
        </p:txBody>
      </p:sp>
    </p:spTree>
    <p:extLst>
      <p:ext uri="{BB962C8B-B14F-4D97-AF65-F5344CB8AC3E}">
        <p14:creationId xmlns:p14="http://schemas.microsoft.com/office/powerpoint/2010/main" val="251597503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4"/>
          <p:cNvSpPr>
            <a:spLocks noGrp="1"/>
          </p:cNvSpPr>
          <p:nvPr>
            <p:ph idx="1"/>
          </p:nvPr>
        </p:nvSpPr>
        <p:spPr>
          <a:xfrm>
            <a:off x="533400" y="2212570"/>
            <a:ext cx="8153400" cy="3807229"/>
          </a:xfrm>
        </p:spPr>
        <p:txBody>
          <a:bodyPr>
            <a:noAutofit/>
          </a:bodyPr>
          <a:lstStyle/>
          <a:p>
            <a:pPr marL="0" indent="0">
              <a:buNone/>
              <a:defRPr/>
            </a:pPr>
            <a:r>
              <a:rPr lang="en-US" sz="2200" b="1" dirty="0">
                <a:solidFill>
                  <a:schemeClr val="tx1">
                    <a:lumMod val="75000"/>
                    <a:lumOff val="25000"/>
                  </a:schemeClr>
                </a:solidFill>
                <a:ea typeface="ＭＳ Ｐゴシック" charset="-128"/>
              </a:rPr>
              <a:t>New Programs</a:t>
            </a:r>
          </a:p>
          <a:p>
            <a:pPr marL="225425" lvl="1" indent="-225425">
              <a:spcBef>
                <a:spcPts val="300"/>
              </a:spcBef>
              <a:buFont typeface="Arial" panose="020B0604020202020204" pitchFamily="34" charset="0"/>
              <a:buChar char="•"/>
              <a:defRPr/>
            </a:pPr>
            <a:r>
              <a:rPr lang="en-US" sz="1800" dirty="0">
                <a:solidFill>
                  <a:schemeClr val="tx1"/>
                </a:solidFill>
                <a:ea typeface="ＭＳ Ｐゴシック" charset="-128"/>
              </a:rPr>
              <a:t>State Review by ODHE with the use of consultants </a:t>
            </a:r>
          </a:p>
          <a:p>
            <a:pPr marL="382588" lvl="1" indent="0">
              <a:spcBef>
                <a:spcPts val="0"/>
              </a:spcBef>
              <a:defRPr/>
            </a:pPr>
            <a:endParaRPr lang="en-US" sz="600" dirty="0">
              <a:solidFill>
                <a:schemeClr val="tx1"/>
              </a:solidFill>
              <a:ea typeface="ＭＳ Ｐゴシック" charset="-128"/>
            </a:endParaRPr>
          </a:p>
          <a:p>
            <a:pPr marL="0" indent="0">
              <a:buNone/>
              <a:defRPr/>
            </a:pPr>
            <a:r>
              <a:rPr lang="en-US" sz="2200" b="1" dirty="0">
                <a:solidFill>
                  <a:schemeClr val="tx1">
                    <a:lumMod val="75000"/>
                    <a:lumOff val="25000"/>
                  </a:schemeClr>
                </a:solidFill>
                <a:ea typeface="ＭＳ Ｐゴシック" charset="-128"/>
              </a:rPr>
              <a:t>Continuing Programs</a:t>
            </a:r>
          </a:p>
          <a:p>
            <a:pPr marL="236538" lvl="1" indent="-236538">
              <a:spcBef>
                <a:spcPts val="300"/>
              </a:spcBef>
              <a:buFont typeface="Arial" panose="020B0604020202020204" pitchFamily="34" charset="0"/>
              <a:buChar char="•"/>
              <a:defRPr/>
            </a:pPr>
            <a:r>
              <a:rPr lang="en-US" sz="1800" dirty="0">
                <a:solidFill>
                  <a:schemeClr val="tx1"/>
                </a:solidFill>
                <a:ea typeface="ＭＳ Ｐゴシック" charset="-128"/>
              </a:rPr>
              <a:t>Limited State Review (If holds Specialized Professional Association Recognition without Conditions)</a:t>
            </a:r>
          </a:p>
          <a:p>
            <a:pPr marL="236538" lvl="1" indent="-236538">
              <a:spcBef>
                <a:spcPts val="300"/>
              </a:spcBef>
              <a:buFont typeface="Arial" panose="020B0604020202020204" pitchFamily="34" charset="0"/>
              <a:buChar char="•"/>
              <a:defRPr/>
            </a:pPr>
            <a:r>
              <a:rPr lang="en-US" sz="1800" dirty="0">
                <a:solidFill>
                  <a:schemeClr val="tx1"/>
                </a:solidFill>
                <a:ea typeface="ＭＳ Ｐゴシック" charset="-128"/>
              </a:rPr>
              <a:t>CAEP Review with Feedback</a:t>
            </a:r>
          </a:p>
          <a:p>
            <a:pPr marL="236538" lvl="1" indent="-236538">
              <a:spcBef>
                <a:spcPts val="300"/>
              </a:spcBef>
              <a:buFont typeface="Arial" panose="020B0604020202020204" pitchFamily="34" charset="0"/>
              <a:buChar char="•"/>
              <a:defRPr/>
            </a:pPr>
            <a:r>
              <a:rPr lang="en-US" sz="1800" dirty="0">
                <a:solidFill>
                  <a:schemeClr val="tx1"/>
                </a:solidFill>
                <a:ea typeface="ＭＳ Ｐゴシック" charset="-128"/>
              </a:rPr>
              <a:t>State Review by ODHE with the use of consultants </a:t>
            </a:r>
          </a:p>
          <a:p>
            <a:pPr marL="236538" lvl="1" indent="-236538">
              <a:spcBef>
                <a:spcPts val="300"/>
              </a:spcBef>
              <a:buFont typeface="Arial" panose="020B0604020202020204" pitchFamily="34" charset="0"/>
              <a:buChar char="•"/>
              <a:defRPr/>
            </a:pPr>
            <a:endParaRPr lang="en-US" sz="600" dirty="0">
              <a:ea typeface="ＭＳ Ｐゴシック" charset="-128"/>
            </a:endParaRPr>
          </a:p>
          <a:p>
            <a:pPr marL="0" lvl="1" indent="0">
              <a:spcBef>
                <a:spcPts val="300"/>
              </a:spcBef>
              <a:buNone/>
              <a:defRPr/>
            </a:pPr>
            <a:r>
              <a:rPr lang="en-US" b="1" dirty="0">
                <a:solidFill>
                  <a:schemeClr val="tx1">
                    <a:lumMod val="75000"/>
                    <a:lumOff val="25000"/>
                  </a:schemeClr>
                </a:solidFill>
                <a:ea typeface="ＭＳ Ｐゴシック" charset="-128"/>
              </a:rPr>
              <a:t>Program approval lasts for a maximum of 7 years</a:t>
            </a:r>
          </a:p>
          <a:p>
            <a:pPr marL="236538" lvl="1" indent="-236538">
              <a:spcBef>
                <a:spcPts val="300"/>
              </a:spcBef>
              <a:buFont typeface="Arial" panose="020B0604020202020204" pitchFamily="34" charset="0"/>
              <a:buChar char="•"/>
              <a:defRPr/>
            </a:pPr>
            <a:r>
              <a:rPr lang="en-US" sz="1800" dirty="0">
                <a:ea typeface="ＭＳ Ｐゴシック" charset="-128"/>
              </a:rPr>
              <a:t>Approval may be for shorter period of time based on findings of review</a:t>
            </a:r>
          </a:p>
          <a:p>
            <a:pPr marL="236538" lvl="1" indent="-236538">
              <a:spcBef>
                <a:spcPts val="300"/>
              </a:spcBef>
              <a:buFont typeface="Arial" panose="020B0604020202020204" pitchFamily="34" charset="0"/>
              <a:buChar char="•"/>
              <a:defRPr/>
            </a:pPr>
            <a:r>
              <a:rPr lang="en-US" sz="1800" dirty="0">
                <a:ea typeface="ＭＳ Ｐゴシック" charset="-128"/>
              </a:rPr>
              <a:t>The Chancellor has the authority to request a review of a program at any time</a:t>
            </a:r>
          </a:p>
          <a:p>
            <a:pPr marL="236538" lvl="1" indent="-236538">
              <a:spcBef>
                <a:spcPts val="300"/>
              </a:spcBef>
              <a:buFont typeface="Arial" panose="020B0604020202020204" pitchFamily="34" charset="0"/>
              <a:buChar char="•"/>
              <a:defRPr/>
            </a:pPr>
            <a:endParaRPr lang="en-US" dirty="0">
              <a:ea typeface="ＭＳ Ｐゴシック" charset="-128"/>
            </a:endParaRPr>
          </a:p>
        </p:txBody>
      </p:sp>
      <p:sp>
        <p:nvSpPr>
          <p:cNvPr id="5" name="Content Placeholder 4"/>
          <p:cNvSpPr txBox="1">
            <a:spLocks/>
          </p:cNvSpPr>
          <p:nvPr/>
        </p:nvSpPr>
        <p:spPr bwMode="auto">
          <a:xfrm>
            <a:off x="304800" y="1600200"/>
            <a:ext cx="8382000" cy="6123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lgn="l" rtl="0" eaLnBrk="0" fontAlgn="base" hangingPunct="0">
              <a:spcBef>
                <a:spcPct val="20000"/>
              </a:spcBef>
              <a:spcAft>
                <a:spcPct val="0"/>
              </a:spcAft>
              <a:buFont typeface="Arial" pitchFamily="34" charset="0"/>
              <a:buChar char="•"/>
              <a:defRPr sz="2000" kern="1200">
                <a:solidFill>
                  <a:schemeClr val="tx1"/>
                </a:solidFill>
                <a:latin typeface="Arial" pitchFamily="34" charset="0"/>
                <a:ea typeface="ＭＳ Ｐゴシック" charset="-128"/>
                <a:cs typeface="Arial" pitchFamily="34" charset="0"/>
              </a:defRPr>
            </a:lvl1pPr>
            <a:lvl2pPr marL="742950" indent="-285750" algn="l" rtl="0" eaLnBrk="0" fontAlgn="base" hangingPunct="0">
              <a:spcBef>
                <a:spcPct val="20000"/>
              </a:spcBef>
              <a:spcAft>
                <a:spcPct val="0"/>
              </a:spcAft>
              <a:buFont typeface="Arial" pitchFamily="34" charset="0"/>
              <a:buChar char="–"/>
              <a:defRPr sz="2000" kern="1200">
                <a:solidFill>
                  <a:schemeClr val="tx1"/>
                </a:solidFill>
                <a:latin typeface="Arial" pitchFamily="34" charset="0"/>
                <a:ea typeface="ＭＳ Ｐゴシック" charset="-128"/>
                <a:cs typeface="Arial" pitchFamily="34" charset="0"/>
              </a:defRPr>
            </a:lvl2pPr>
            <a:lvl3pPr marL="1143000" indent="-228600" algn="l" rtl="0" eaLnBrk="0" fontAlgn="base" hangingPunct="0">
              <a:spcBef>
                <a:spcPct val="20000"/>
              </a:spcBef>
              <a:spcAft>
                <a:spcPct val="0"/>
              </a:spcAft>
              <a:buFont typeface="Arial" pitchFamily="34" charset="0"/>
              <a:buChar char="•"/>
              <a:defRPr sz="2000" kern="1200">
                <a:solidFill>
                  <a:schemeClr val="tx1"/>
                </a:solidFill>
                <a:latin typeface="Arial" pitchFamily="34" charset="0"/>
                <a:ea typeface="ＭＳ Ｐゴシック" charset="-128"/>
                <a:cs typeface="Arial" pitchFamily="34" charset="0"/>
              </a:defRPr>
            </a:lvl3pPr>
            <a:lvl4pPr marL="1600200" indent="-228600" algn="l" rtl="0" eaLnBrk="0" fontAlgn="base" hangingPunct="0">
              <a:spcBef>
                <a:spcPct val="20000"/>
              </a:spcBef>
              <a:spcAft>
                <a:spcPct val="0"/>
              </a:spcAft>
              <a:buFont typeface="Arial" pitchFamily="34" charset="0"/>
              <a:buChar char="–"/>
              <a:defRPr sz="2000" kern="1200">
                <a:solidFill>
                  <a:schemeClr val="tx1"/>
                </a:solidFill>
                <a:latin typeface="Arial" pitchFamily="34" charset="0"/>
                <a:ea typeface="ＭＳ Ｐゴシック" charset="-128"/>
                <a:cs typeface="Arial" pitchFamily="34" charset="0"/>
              </a:defRPr>
            </a:lvl4pPr>
            <a:lvl5pPr marL="2057400" indent="-228600" algn="l" rtl="0" eaLnBrk="0" fontAlgn="base" hangingPunct="0">
              <a:spcBef>
                <a:spcPct val="20000"/>
              </a:spcBef>
              <a:spcAft>
                <a:spcPct val="0"/>
              </a:spcAft>
              <a:buFont typeface="Arial" pitchFamily="34" charset="0"/>
              <a:buChar char="»"/>
              <a:defRPr sz="2000" kern="1200">
                <a:solidFill>
                  <a:schemeClr val="tx1"/>
                </a:solidFill>
                <a:latin typeface="Arial" pitchFamily="34" charset="0"/>
                <a:ea typeface="ＭＳ Ｐゴシック" charset="-128"/>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pitchFamily="34" charset="0"/>
              <a:buNone/>
              <a:defRPr/>
            </a:pPr>
            <a:r>
              <a:rPr lang="en-US" sz="2800" b="1" dirty="0">
                <a:latin typeface="+mj-lt"/>
              </a:rPr>
              <a:t>State Review of Educator Preparation Programs</a:t>
            </a:r>
          </a:p>
        </p:txBody>
      </p:sp>
    </p:spTree>
    <p:extLst>
      <p:ext uri="{BB962C8B-B14F-4D97-AF65-F5344CB8AC3E}">
        <p14:creationId xmlns:p14="http://schemas.microsoft.com/office/powerpoint/2010/main" val="1965362659"/>
      </p:ext>
    </p:extLst>
  </p:cSld>
  <p:clrMapOvr>
    <a:masterClrMapping/>
  </p:clrMapOvr>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Evaluation Results</a:t>
            </a:r>
          </a:p>
        </p:txBody>
      </p:sp>
      <p:sp>
        <p:nvSpPr>
          <p:cNvPr id="4" name="TextBox 3"/>
          <p:cNvSpPr txBox="1"/>
          <p:nvPr/>
        </p:nvSpPr>
        <p:spPr>
          <a:xfrm>
            <a:off x="761101" y="2023576"/>
            <a:ext cx="7367155" cy="3831818"/>
          </a:xfrm>
          <a:prstGeom prst="rect">
            <a:avLst/>
          </a:prstGeom>
          <a:noFill/>
        </p:spPr>
        <p:txBody>
          <a:bodyPr wrap="square" rtlCol="0">
            <a:spAutoFit/>
          </a:bodyPr>
          <a:lstStyle/>
          <a:p>
            <a:pPr marL="0" marR="0" lvl="0" indent="0" defTabSz="914400" eaLnBrk="1" fontAlgn="auto" latinLnBrk="0" hangingPunct="1">
              <a:lnSpc>
                <a:spcPct val="150000"/>
              </a:lnSpc>
              <a:spcBef>
                <a:spcPts val="0"/>
              </a:spcBef>
              <a:spcAft>
                <a:spcPts val="0"/>
              </a:spcAft>
              <a:buClrTx/>
              <a:buSzTx/>
              <a:buFontTx/>
              <a:buNone/>
              <a:tabLst/>
              <a:defRPr/>
            </a:pPr>
            <a:r>
              <a:rPr kumimoji="0" lang="en-US" sz="1800" b="0" i="0" u="none" strike="noStrike" kern="0" cap="none" spc="0" normalizeH="0" baseline="0" noProof="0" dirty="0">
                <a:ln>
                  <a:noFill/>
                </a:ln>
                <a:solidFill>
                  <a:sysClr val="windowText" lastClr="000000"/>
                </a:solidFill>
                <a:effectLst/>
                <a:uLnTx/>
                <a:uFillTx/>
              </a:rPr>
              <a:t>(G) For purposes of section </a:t>
            </a:r>
            <a:r>
              <a:rPr kumimoji="0" lang="en-US" sz="1800" b="0" i="0" u="none" strike="noStrike" kern="0" cap="none" spc="0" normalizeH="0" baseline="0" noProof="0" dirty="0">
                <a:ln>
                  <a:noFill/>
                </a:ln>
                <a:solidFill>
                  <a:sysClr val="windowText" lastClr="000000"/>
                </a:solidFill>
                <a:effectLst/>
                <a:uLnTx/>
                <a:uFillTx/>
                <a:hlinkClick r:id="rId3" tooltip="3333.0411"/>
              </a:rPr>
              <a:t>3333.0411</a:t>
            </a:r>
            <a:r>
              <a:rPr kumimoji="0" lang="en-US" sz="1800" b="0" i="0" u="none" strike="noStrike" kern="0" cap="none" spc="0" normalizeH="0" baseline="0" noProof="0" dirty="0">
                <a:ln>
                  <a:noFill/>
                </a:ln>
                <a:solidFill>
                  <a:sysClr val="windowText" lastClr="000000"/>
                </a:solidFill>
                <a:effectLst/>
                <a:uLnTx/>
                <a:uFillTx/>
              </a:rPr>
              <a:t> of the Revised Code, the board annually shall report … the number of teachers for whom an evaluation was conducted under this section and the number of teachers assigned each rating …, aggregated by the teacher preparation programs from which and the years in which the teachers graduated. The department shall establish guidelines for reporting the information required by this division. </a:t>
            </a:r>
            <a:r>
              <a:rPr kumimoji="0" lang="en-US" sz="1800" b="0" i="1" u="sng" strike="noStrike" kern="0" cap="none" spc="0" normalizeH="0" baseline="0" noProof="0" dirty="0">
                <a:ln>
                  <a:noFill/>
                </a:ln>
                <a:solidFill>
                  <a:sysClr val="windowText" lastClr="000000"/>
                </a:solidFill>
                <a:effectLst/>
                <a:uLnTx/>
                <a:uFillTx/>
              </a:rPr>
              <a:t>The</a:t>
            </a:r>
            <a:r>
              <a:rPr kumimoji="0" lang="en-US" sz="1800" b="0" i="0" u="none" strike="noStrike" kern="0" cap="none" spc="0" normalizeH="0" baseline="0" noProof="0" dirty="0">
                <a:ln>
                  <a:noFill/>
                </a:ln>
                <a:solidFill>
                  <a:sysClr val="windowText" lastClr="000000"/>
                </a:solidFill>
                <a:effectLst/>
                <a:uLnTx/>
                <a:uFillTx/>
              </a:rPr>
              <a:t> </a:t>
            </a:r>
            <a:r>
              <a:rPr kumimoji="0" lang="en-US" sz="1800" b="0" i="1" u="sng" strike="noStrike" kern="0" cap="none" spc="0" normalizeH="0" baseline="0" noProof="0" dirty="0">
                <a:ln>
                  <a:noFill/>
                </a:ln>
                <a:solidFill>
                  <a:sysClr val="windowText" lastClr="000000"/>
                </a:solidFill>
                <a:effectLst/>
                <a:uLnTx/>
                <a:uFillTx/>
              </a:rPr>
              <a:t>guidelines shall not permit or require that the name of, or any other personally identifiable information about, any teacher be reported under this division.</a:t>
            </a:r>
            <a:endParaRPr kumimoji="0" lang="en-US" sz="3200" b="0" i="1" u="sng" strike="noStrike" kern="0" cap="none" spc="0" normalizeH="0" baseline="0" noProof="0" dirty="0">
              <a:ln>
                <a:noFill/>
              </a:ln>
              <a:solidFill>
                <a:sysClr val="windowText" lastClr="000000"/>
              </a:solidFill>
              <a:effectLst/>
              <a:uLnTx/>
              <a:uFillTx/>
              <a:latin typeface="Arial" panose="020B0604020202020204" pitchFamily="34" charset="0"/>
              <a:cs typeface="Arial" panose="020B0604020202020204" pitchFamily="34" charset="0"/>
            </a:endParaRPr>
          </a:p>
        </p:txBody>
      </p:sp>
      <p:sp>
        <p:nvSpPr>
          <p:cNvPr id="3" name="Rectangle 2"/>
          <p:cNvSpPr/>
          <p:nvPr/>
        </p:nvSpPr>
        <p:spPr>
          <a:xfrm>
            <a:off x="2264579" y="1336409"/>
            <a:ext cx="4818178" cy="577850"/>
          </a:xfrm>
          <a:prstGeom prst="rect">
            <a:avLst/>
          </a:prstGeom>
        </p:spPr>
        <p:txBody>
          <a:bodyPr wrap="none">
            <a:spAutoFit/>
          </a:bodyPr>
          <a:lstStyle/>
          <a:p>
            <a:pPr marL="0" marR="0" lvl="0" indent="0" defTabSz="914400" eaLnBrk="1" fontAlgn="auto" latinLnBrk="0" hangingPunct="1">
              <a:lnSpc>
                <a:spcPct val="150000"/>
              </a:lnSpc>
              <a:spcBef>
                <a:spcPts val="0"/>
              </a:spcBef>
              <a:spcAft>
                <a:spcPts val="0"/>
              </a:spcAft>
              <a:buClrTx/>
              <a:buSzTx/>
              <a:buFontTx/>
              <a:buNone/>
              <a:tabLst/>
              <a:defRPr/>
            </a:pPr>
            <a:r>
              <a:rPr kumimoji="0" lang="en-US" sz="2400" b="0" i="0" u="none" strike="noStrike" kern="0" cap="none" spc="0" normalizeH="0" baseline="0" noProof="0" dirty="0">
                <a:ln>
                  <a:noFill/>
                </a:ln>
                <a:solidFill>
                  <a:sysClr val="windowText" lastClr="000000"/>
                </a:solidFill>
                <a:effectLst/>
                <a:uLnTx/>
                <a:uFillTx/>
                <a:latin typeface="Arial" panose="020B0604020202020204" pitchFamily="34" charset="0"/>
                <a:cs typeface="Arial" panose="020B0604020202020204" pitchFamily="34" charset="0"/>
              </a:rPr>
              <a:t>Ohio Revised Code, 3319.111(G)</a:t>
            </a:r>
          </a:p>
        </p:txBody>
      </p:sp>
    </p:spTree>
    <p:extLst>
      <p:ext uri="{BB962C8B-B14F-4D97-AF65-F5344CB8AC3E}">
        <p14:creationId xmlns:p14="http://schemas.microsoft.com/office/powerpoint/2010/main" val="3086896422"/>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OTES</a:t>
            </a:r>
          </a:p>
        </p:txBody>
      </p:sp>
      <p:pic>
        <p:nvPicPr>
          <p:cNvPr id="3" name="Picture 2"/>
          <p:cNvPicPr>
            <a:picLocks noChangeAspect="1"/>
          </p:cNvPicPr>
          <p:nvPr/>
        </p:nvPicPr>
        <p:blipFill>
          <a:blip r:embed="rId3"/>
          <a:stretch>
            <a:fillRect/>
          </a:stretch>
        </p:blipFill>
        <p:spPr>
          <a:xfrm>
            <a:off x="0" y="4200536"/>
            <a:ext cx="9144000" cy="1482643"/>
          </a:xfrm>
          <a:prstGeom prst="rect">
            <a:avLst/>
          </a:prstGeom>
          <a:ln w="15875">
            <a:solidFill>
              <a:srgbClr val="0070C0"/>
            </a:solidFill>
          </a:ln>
        </p:spPr>
      </p:pic>
      <p:sp>
        <p:nvSpPr>
          <p:cNvPr id="5" name="TextBox 4"/>
          <p:cNvSpPr txBox="1"/>
          <p:nvPr/>
        </p:nvSpPr>
        <p:spPr>
          <a:xfrm>
            <a:off x="595745" y="1620982"/>
            <a:ext cx="7259782" cy="2062103"/>
          </a:xfrm>
          <a:prstGeom prst="rect">
            <a:avLst/>
          </a:prstGeom>
          <a:noFill/>
        </p:spPr>
        <p:txBody>
          <a:bodyPr wrap="square" rtlCol="0">
            <a:spAutoFit/>
          </a:bodyPr>
          <a:lstStyle/>
          <a:p>
            <a:pPr marL="285750" marR="0" lvl="0" indent="-28575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3200" b="0" i="0" u="none" strike="noStrike" kern="0" cap="none" spc="0" normalizeH="0" baseline="0" noProof="0" dirty="0">
                <a:ln>
                  <a:noFill/>
                </a:ln>
                <a:solidFill>
                  <a:sysClr val="windowText" lastClr="000000"/>
                </a:solidFill>
                <a:effectLst/>
                <a:uLnTx/>
                <a:uFillTx/>
              </a:rPr>
              <a:t>University IRN</a:t>
            </a:r>
          </a:p>
          <a:p>
            <a:pPr marL="285750" marR="0" lvl="0" indent="-28575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3200" b="0" i="0" u="none" strike="noStrike" kern="0" cap="none" spc="0" normalizeH="0" baseline="0" noProof="0" dirty="0">
                <a:ln>
                  <a:noFill/>
                </a:ln>
                <a:solidFill>
                  <a:sysClr val="windowText" lastClr="000000"/>
                </a:solidFill>
                <a:effectLst/>
                <a:uLnTx/>
                <a:uFillTx/>
              </a:rPr>
              <a:t>Number at each evaluation level</a:t>
            </a:r>
          </a:p>
          <a:p>
            <a:pPr marL="285750" marR="0" lvl="0" indent="-28575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3200" b="0" i="0" u="none" strike="noStrike" kern="0" cap="none" spc="0" normalizeH="0" baseline="0" noProof="0" dirty="0">
                <a:ln>
                  <a:noFill/>
                </a:ln>
                <a:solidFill>
                  <a:sysClr val="windowText" lastClr="000000"/>
                </a:solidFill>
                <a:effectLst/>
                <a:uLnTx/>
                <a:uFillTx/>
              </a:rPr>
              <a:t>“Not complete”</a:t>
            </a:r>
          </a:p>
          <a:p>
            <a:pPr marL="285750" marR="0" lvl="0" indent="-28575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3200" b="0" i="0" u="none" strike="noStrike" kern="0" cap="none" spc="0" normalizeH="0" baseline="0" noProof="0" dirty="0">
                <a:ln>
                  <a:noFill/>
                </a:ln>
                <a:solidFill>
                  <a:sysClr val="windowText" lastClr="000000"/>
                </a:solidFill>
                <a:effectLst/>
                <a:uLnTx/>
                <a:uFillTx/>
                <a:latin typeface="Arial" panose="020B0604020202020204" pitchFamily="34" charset="0"/>
                <a:cs typeface="Arial" panose="020B0604020202020204" pitchFamily="34" charset="0"/>
              </a:rPr>
              <a:t>Reporting guidelines</a:t>
            </a:r>
            <a:endParaRPr kumimoji="0" lang="en-US" sz="3200" b="0" i="0" u="none" strike="noStrike" kern="0" cap="none" spc="0" normalizeH="0" baseline="0" noProof="0" dirty="0">
              <a:ln>
                <a:noFill/>
              </a:ln>
              <a:solidFill>
                <a:sysClr val="windowText" lastClr="000000"/>
              </a:solidFill>
              <a:effectLst/>
              <a:uLnTx/>
              <a:uFillTx/>
            </a:endParaRPr>
          </a:p>
        </p:txBody>
      </p:sp>
    </p:spTree>
    <p:extLst>
      <p:ext uri="{BB962C8B-B14F-4D97-AF65-F5344CB8AC3E}">
        <p14:creationId xmlns:p14="http://schemas.microsoft.com/office/powerpoint/2010/main" val="256459056"/>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OTES - Statewide</a:t>
            </a:r>
          </a:p>
        </p:txBody>
      </p:sp>
      <p:sp>
        <p:nvSpPr>
          <p:cNvPr id="5" name="TextBox 4"/>
          <p:cNvSpPr txBox="1"/>
          <p:nvPr/>
        </p:nvSpPr>
        <p:spPr>
          <a:xfrm>
            <a:off x="595745" y="1620982"/>
            <a:ext cx="7661564" cy="1569660"/>
          </a:xfrm>
          <a:prstGeom prst="rect">
            <a:avLst/>
          </a:prstGeom>
          <a:noFill/>
        </p:spPr>
        <p:txBody>
          <a:bodyPr wrap="square" rtlCol="0">
            <a:spAutoFit/>
          </a:bodyPr>
          <a:lstStyle/>
          <a:p>
            <a:pPr marL="285750" marR="0" lvl="0" indent="-28575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3200" b="0" i="0" u="none" strike="noStrike" kern="0" cap="none" spc="0" normalizeH="0" baseline="0" noProof="0" dirty="0">
                <a:ln>
                  <a:noFill/>
                </a:ln>
                <a:solidFill>
                  <a:sysClr val="windowText" lastClr="000000"/>
                </a:solidFill>
                <a:effectLst/>
                <a:uLnTx/>
                <a:uFillTx/>
              </a:rPr>
              <a:t>Consider your completers in light of statewide results</a:t>
            </a:r>
          </a:p>
          <a:p>
            <a:pPr marL="285750" marR="0" lvl="0" indent="-28575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3200" b="0" i="0" u="none" strike="noStrike" kern="0" cap="none" spc="0" normalizeH="0" baseline="0" noProof="0" dirty="0">
                <a:ln>
                  <a:noFill/>
                </a:ln>
                <a:solidFill>
                  <a:sysClr val="windowText" lastClr="000000"/>
                </a:solidFill>
                <a:effectLst/>
                <a:uLnTx/>
                <a:uFillTx/>
              </a:rPr>
              <a:t>All teachers from all programs, per cohort</a:t>
            </a:r>
          </a:p>
        </p:txBody>
      </p:sp>
      <p:pic>
        <p:nvPicPr>
          <p:cNvPr id="4" name="Picture 3"/>
          <p:cNvPicPr>
            <a:picLocks noChangeAspect="1"/>
          </p:cNvPicPr>
          <p:nvPr/>
        </p:nvPicPr>
        <p:blipFill>
          <a:blip r:embed="rId3"/>
          <a:stretch>
            <a:fillRect/>
          </a:stretch>
        </p:blipFill>
        <p:spPr>
          <a:xfrm>
            <a:off x="110834" y="3708093"/>
            <a:ext cx="8839200" cy="1495283"/>
          </a:xfrm>
          <a:prstGeom prst="rect">
            <a:avLst/>
          </a:prstGeom>
          <a:ln w="15875">
            <a:solidFill>
              <a:srgbClr val="0070C0"/>
            </a:solidFill>
          </a:ln>
        </p:spPr>
      </p:pic>
      <p:sp>
        <p:nvSpPr>
          <p:cNvPr id="6" name="Rectangle 5"/>
          <p:cNvSpPr/>
          <p:nvPr/>
        </p:nvSpPr>
        <p:spPr>
          <a:xfrm>
            <a:off x="244549" y="5614254"/>
            <a:ext cx="8705485" cy="646331"/>
          </a:xfrm>
          <a:prstGeom prst="rect">
            <a:avLst/>
          </a:prstGeom>
        </p:spPr>
        <p:txBody>
          <a:bodyPr wrap="squar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a:ln>
                  <a:noFill/>
                </a:ln>
                <a:solidFill>
                  <a:sysClr val="windowText" lastClr="000000"/>
                </a:solidFill>
                <a:effectLst/>
                <a:uLnTx/>
                <a:uFillTx/>
                <a:hlinkClick r:id="rId4"/>
              </a:rPr>
              <a:t>http://education.ohio.gov/Topics/Teaching/Educator-Evaluation-System/Ohio-s-Teacher-Evaluation-System</a:t>
            </a:r>
            <a:r>
              <a:rPr kumimoji="0" lang="en-US" sz="1800" b="0" i="0" u="none" strike="noStrike" kern="0" cap="none" spc="0" normalizeH="0" baseline="0" noProof="0" dirty="0">
                <a:ln>
                  <a:noFill/>
                </a:ln>
                <a:solidFill>
                  <a:sysClr val="windowText" lastClr="000000"/>
                </a:solidFill>
                <a:effectLst/>
                <a:uLnTx/>
                <a:uFillTx/>
              </a:rPr>
              <a:t> </a:t>
            </a:r>
          </a:p>
        </p:txBody>
      </p:sp>
    </p:spTree>
    <p:extLst>
      <p:ext uri="{BB962C8B-B14F-4D97-AF65-F5344CB8AC3E}">
        <p14:creationId xmlns:p14="http://schemas.microsoft.com/office/powerpoint/2010/main" val="3918368794"/>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Join the Conversation</a:t>
            </a:r>
          </a:p>
        </p:txBody>
      </p:sp>
      <p:pic>
        <p:nvPicPr>
          <p:cNvPr id="9" name="Picture 8"/>
          <p:cNvPicPr>
            <a:picLocks noChangeAspect="1"/>
          </p:cNvPicPr>
          <p:nvPr/>
        </p:nvPicPr>
        <p:blipFill rotWithShape="1">
          <a:blip r:embed="rId3" cstate="print">
            <a:extLst>
              <a:ext uri="{28A0092B-C50C-407E-A947-70E740481C1C}">
                <a14:useLocalDpi xmlns:a14="http://schemas.microsoft.com/office/drawing/2010/main" val="0"/>
              </a:ext>
            </a:extLst>
          </a:blip>
          <a:srcRect/>
          <a:stretch/>
        </p:blipFill>
        <p:spPr>
          <a:xfrm>
            <a:off x="2010694" y="2707169"/>
            <a:ext cx="1168166" cy="1193562"/>
          </a:xfrm>
          <a:prstGeom prst="rect">
            <a:avLst/>
          </a:prstGeom>
        </p:spPr>
      </p:pic>
      <p:sp>
        <p:nvSpPr>
          <p:cNvPr id="10" name="Rectangle 9"/>
          <p:cNvSpPr/>
          <p:nvPr/>
        </p:nvSpPr>
        <p:spPr>
          <a:xfrm>
            <a:off x="3270324" y="4018383"/>
            <a:ext cx="3906519" cy="984885"/>
          </a:xfrm>
          <a:prstGeom prst="rect">
            <a:avLst/>
          </a:prstGeom>
        </p:spPr>
        <p:txBody>
          <a:bodyPr wrap="none" lIns="0" tIns="0" rIns="0" bIns="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3200" b="1" i="0" u="none" strike="noStrike" kern="0" cap="none" spc="0" normalizeH="0" baseline="0" noProof="0" dirty="0">
                <a:ln>
                  <a:noFill/>
                </a:ln>
                <a:solidFill>
                  <a:sysClr val="windowText" lastClr="000000"/>
                </a:solidFill>
                <a:effectLst/>
                <a:uLnTx/>
                <a:uFillTx/>
                <a:latin typeface="Arial"/>
                <a:cs typeface="Arial"/>
              </a:rPr>
              <a:t>@OHEducation</a:t>
            </a:r>
          </a:p>
          <a:p>
            <a:pPr marL="0" marR="0" lvl="0" indent="0" defTabSz="914400" eaLnBrk="1" fontAlgn="auto" latinLnBrk="0" hangingPunct="1">
              <a:lnSpc>
                <a:spcPct val="100000"/>
              </a:lnSpc>
              <a:spcBef>
                <a:spcPts val="0"/>
              </a:spcBef>
              <a:spcAft>
                <a:spcPts val="0"/>
              </a:spcAft>
              <a:buClrTx/>
              <a:buSzTx/>
              <a:buFontTx/>
              <a:buNone/>
              <a:tabLst/>
              <a:defRPr/>
            </a:pPr>
            <a:r>
              <a:rPr kumimoji="0" lang="en-US" sz="3200" b="1" i="0" u="none" strike="noStrike" kern="0" cap="none" spc="0" normalizeH="0" baseline="0" noProof="0" dirty="0">
                <a:ln>
                  <a:noFill/>
                </a:ln>
                <a:solidFill>
                  <a:sysClr val="windowText" lastClr="000000"/>
                </a:solidFill>
                <a:effectLst/>
                <a:uLnTx/>
                <a:uFillTx/>
                <a:latin typeface="Arial"/>
                <a:cs typeface="Arial"/>
              </a:rPr>
              <a:t>@OHEducationSupt</a:t>
            </a:r>
          </a:p>
        </p:txBody>
      </p:sp>
      <p:sp>
        <p:nvSpPr>
          <p:cNvPr id="12" name="Rectangle 11"/>
          <p:cNvSpPr/>
          <p:nvPr/>
        </p:nvSpPr>
        <p:spPr>
          <a:xfrm>
            <a:off x="3306726" y="3007880"/>
            <a:ext cx="2595262" cy="492443"/>
          </a:xfrm>
          <a:prstGeom prst="rect">
            <a:avLst/>
          </a:prstGeom>
        </p:spPr>
        <p:txBody>
          <a:bodyPr wrap="none" lIns="0" tIns="0" rIns="0" bIns="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3200" b="1" i="0" u="none" strike="noStrike" kern="0" cap="none" spc="0" normalizeH="0" baseline="0" noProof="0" dirty="0">
                <a:ln>
                  <a:noFill/>
                </a:ln>
                <a:solidFill>
                  <a:sysClr val="windowText" lastClr="000000"/>
                </a:solidFill>
                <a:effectLst/>
                <a:uLnTx/>
                <a:uFillTx/>
                <a:latin typeface="Arial"/>
                <a:cs typeface="Arial"/>
              </a:rPr>
              <a:t>OHEducation</a:t>
            </a:r>
          </a:p>
        </p:txBody>
      </p:sp>
      <p:sp>
        <p:nvSpPr>
          <p:cNvPr id="13" name="Rectangle 12"/>
          <p:cNvSpPr/>
          <p:nvPr/>
        </p:nvSpPr>
        <p:spPr>
          <a:xfrm>
            <a:off x="3270324" y="5573948"/>
            <a:ext cx="2459969" cy="492443"/>
          </a:xfrm>
          <a:prstGeom prst="rect">
            <a:avLst/>
          </a:prstGeom>
        </p:spPr>
        <p:txBody>
          <a:bodyPr wrap="none" lIns="0" tIns="0" bIns="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3200" b="1" i="0" u="none" strike="noStrike" kern="0" cap="none" spc="0" normalizeH="0" baseline="0" noProof="0" dirty="0">
                <a:ln>
                  <a:noFill/>
                </a:ln>
                <a:solidFill>
                  <a:sysClr val="windowText" lastClr="000000"/>
                </a:solidFill>
                <a:effectLst/>
                <a:uLnTx/>
                <a:uFillTx/>
                <a:latin typeface="Arial"/>
                <a:cs typeface="Arial"/>
              </a:rPr>
              <a:t>OhioEdDept</a:t>
            </a:r>
          </a:p>
        </p:txBody>
      </p:sp>
      <p:pic>
        <p:nvPicPr>
          <p:cNvPr id="15" name="Picture 1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092192" y="4186071"/>
            <a:ext cx="1005170" cy="817197"/>
          </a:xfrm>
          <a:prstGeom prst="rect">
            <a:avLst/>
          </a:prstGeom>
        </p:spPr>
      </p:pic>
      <p:pic>
        <p:nvPicPr>
          <p:cNvPr id="17" name="Picture 16" descr="facebook-logo.jpg"/>
          <p:cNvPicPr>
            <a:picLocks noChangeAspect="1"/>
          </p:cNvPicPr>
          <p:nvPr/>
        </p:nvPicPr>
        <p:blipFill>
          <a:blip r:embed="rId5"/>
          <a:stretch>
            <a:fillRect/>
          </a:stretch>
        </p:blipFill>
        <p:spPr>
          <a:xfrm>
            <a:off x="1340134" y="5482596"/>
            <a:ext cx="1702046" cy="675145"/>
          </a:xfrm>
          <a:prstGeom prst="rect">
            <a:avLst/>
          </a:prstGeom>
        </p:spPr>
      </p:pic>
      <p:pic>
        <p:nvPicPr>
          <p:cNvPr id="3" name="Picture 2"/>
          <p:cNvPicPr>
            <a:picLocks noChangeAspect="1"/>
          </p:cNvPicPr>
          <p:nvPr/>
        </p:nvPicPr>
        <p:blipFill rotWithShape="1">
          <a:blip r:embed="rId6"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p:blipFill>
        <p:spPr>
          <a:xfrm>
            <a:off x="1903228" y="1225185"/>
            <a:ext cx="1403498" cy="1606181"/>
          </a:xfrm>
          <a:prstGeom prst="rect">
            <a:avLst/>
          </a:prstGeom>
        </p:spPr>
      </p:pic>
      <p:sp>
        <p:nvSpPr>
          <p:cNvPr id="11" name="Rectangle 10"/>
          <p:cNvSpPr/>
          <p:nvPr/>
        </p:nvSpPr>
        <p:spPr>
          <a:xfrm>
            <a:off x="3306726" y="1695583"/>
            <a:ext cx="2595262" cy="492443"/>
          </a:xfrm>
          <a:prstGeom prst="rect">
            <a:avLst/>
          </a:prstGeom>
        </p:spPr>
        <p:txBody>
          <a:bodyPr wrap="none" lIns="0" tIns="0" rIns="0" bIns="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3200" b="1" i="0" u="none" strike="noStrike" kern="0" cap="none" spc="0" normalizeH="0" baseline="0" noProof="0" dirty="0">
                <a:ln>
                  <a:noFill/>
                </a:ln>
                <a:solidFill>
                  <a:sysClr val="windowText" lastClr="000000"/>
                </a:solidFill>
                <a:effectLst/>
                <a:uLnTx/>
                <a:uFillTx/>
                <a:latin typeface="Arial"/>
                <a:cs typeface="Arial"/>
              </a:rPr>
              <a:t>OHEducation</a:t>
            </a:r>
          </a:p>
        </p:txBody>
      </p:sp>
    </p:spTree>
    <p:extLst>
      <p:ext uri="{BB962C8B-B14F-4D97-AF65-F5344CB8AC3E}">
        <p14:creationId xmlns:p14="http://schemas.microsoft.com/office/powerpoint/2010/main" val="41043609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2287307" y="2743200"/>
            <a:ext cx="5866093" cy="738664"/>
            <a:chOff x="2133600" y="2514600"/>
            <a:chExt cx="5866093" cy="738664"/>
          </a:xfrm>
        </p:grpSpPr>
        <p:sp>
          <p:nvSpPr>
            <p:cNvPr id="7170" name="TextBox 3"/>
            <p:cNvSpPr txBox="1">
              <a:spLocks noChangeArrowheads="1"/>
            </p:cNvSpPr>
            <p:nvPr/>
          </p:nvSpPr>
          <p:spPr bwMode="auto">
            <a:xfrm>
              <a:off x="2133600" y="2514600"/>
              <a:ext cx="5866093" cy="738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gn="l" eaLnBrk="0" hangingPunct="0">
                <a:spcBef>
                  <a:spcPts val="500"/>
                </a:spcBef>
                <a:buClr>
                  <a:srgbClr val="000000"/>
                </a:buClr>
                <a:buSzPct val="100000"/>
                <a:buFont typeface="Arial" pitchFamily="34" charset="0"/>
                <a:buChar char="•"/>
                <a:defRPr sz="2000">
                  <a:solidFill>
                    <a:schemeClr val="tx1"/>
                  </a:solidFill>
                  <a:latin typeface="Arial" pitchFamily="34" charset="0"/>
                  <a:ea typeface="ヒラギノ角ゴ ProN W3" charset="-128"/>
                  <a:sym typeface="Arial" pitchFamily="34" charset="0"/>
                </a:defRPr>
              </a:lvl1pPr>
              <a:lvl2pPr marL="742950" indent="-285750" algn="l" eaLnBrk="0" hangingPunct="0">
                <a:spcBef>
                  <a:spcPts val="500"/>
                </a:spcBef>
                <a:buClr>
                  <a:srgbClr val="000000"/>
                </a:buClr>
                <a:buSzPct val="100000"/>
                <a:buFont typeface="Arial" pitchFamily="34" charset="0"/>
                <a:buChar char="–"/>
                <a:defRPr sz="2000">
                  <a:solidFill>
                    <a:schemeClr val="tx1"/>
                  </a:solidFill>
                  <a:latin typeface="Arial" pitchFamily="34" charset="0"/>
                  <a:ea typeface="ヒラギノ角ゴ ProN W3" charset="-128"/>
                  <a:sym typeface="Arial" pitchFamily="34" charset="0"/>
                </a:defRPr>
              </a:lvl2pPr>
              <a:lvl3pPr marL="1143000" indent="-228600" algn="l" eaLnBrk="0" hangingPunct="0">
                <a:spcBef>
                  <a:spcPts val="500"/>
                </a:spcBef>
                <a:buClr>
                  <a:srgbClr val="000000"/>
                </a:buClr>
                <a:buSzPct val="100000"/>
                <a:buFont typeface="Arial" pitchFamily="34" charset="0"/>
                <a:buChar char="•"/>
                <a:defRPr sz="2000">
                  <a:solidFill>
                    <a:schemeClr val="tx1"/>
                  </a:solidFill>
                  <a:latin typeface="Arial" pitchFamily="34" charset="0"/>
                  <a:ea typeface="ヒラギノ角ゴ ProN W3" charset="-128"/>
                  <a:sym typeface="Arial" pitchFamily="34" charset="0"/>
                </a:defRPr>
              </a:lvl3pPr>
              <a:lvl4pPr marL="1600200" indent="-228600" algn="l" eaLnBrk="0" hangingPunct="0">
                <a:spcBef>
                  <a:spcPts val="500"/>
                </a:spcBef>
                <a:buClr>
                  <a:srgbClr val="000000"/>
                </a:buClr>
                <a:buSzPct val="100000"/>
                <a:buFont typeface="Arial" pitchFamily="34" charset="0"/>
                <a:buChar char="–"/>
                <a:defRPr sz="2000">
                  <a:solidFill>
                    <a:schemeClr val="tx1"/>
                  </a:solidFill>
                  <a:latin typeface="Arial" pitchFamily="34" charset="0"/>
                  <a:ea typeface="ヒラギノ角ゴ ProN W3" charset="-128"/>
                  <a:sym typeface="Arial" pitchFamily="34" charset="0"/>
                </a:defRPr>
              </a:lvl4pPr>
              <a:lvl5pPr marL="2057400" indent="-228600" algn="l" eaLnBrk="0" hangingPunct="0">
                <a:spcBef>
                  <a:spcPts val="500"/>
                </a:spcBef>
                <a:buClr>
                  <a:srgbClr val="000000"/>
                </a:buClr>
                <a:buSzPct val="100000"/>
                <a:buFont typeface="Arial" pitchFamily="34" charset="0"/>
                <a:buChar char="»"/>
                <a:defRPr sz="2000">
                  <a:solidFill>
                    <a:schemeClr val="tx1"/>
                  </a:solidFill>
                  <a:latin typeface="Arial" pitchFamily="34" charset="0"/>
                  <a:ea typeface="ヒラギノ角ゴ ProN W3" charset="-128"/>
                  <a:sym typeface="Arial" pitchFamily="34" charset="0"/>
                </a:defRPr>
              </a:lvl5pPr>
              <a:lvl6pPr marL="2514600" indent="-228600" eaLnBrk="0" fontAlgn="base" hangingPunct="0">
                <a:spcBef>
                  <a:spcPts val="500"/>
                </a:spcBef>
                <a:spcAft>
                  <a:spcPct val="0"/>
                </a:spcAft>
                <a:buClr>
                  <a:srgbClr val="000000"/>
                </a:buClr>
                <a:buSzPct val="100000"/>
                <a:buFont typeface="Arial" pitchFamily="34" charset="0"/>
                <a:buChar char="»"/>
                <a:defRPr sz="2000">
                  <a:solidFill>
                    <a:schemeClr val="tx1"/>
                  </a:solidFill>
                  <a:latin typeface="Arial" pitchFamily="34" charset="0"/>
                  <a:ea typeface="ヒラギノ角ゴ ProN W3" charset="-128"/>
                  <a:sym typeface="Arial" pitchFamily="34" charset="0"/>
                </a:defRPr>
              </a:lvl6pPr>
              <a:lvl7pPr marL="2971800" indent="-228600" eaLnBrk="0" fontAlgn="base" hangingPunct="0">
                <a:spcBef>
                  <a:spcPts val="500"/>
                </a:spcBef>
                <a:spcAft>
                  <a:spcPct val="0"/>
                </a:spcAft>
                <a:buClr>
                  <a:srgbClr val="000000"/>
                </a:buClr>
                <a:buSzPct val="100000"/>
                <a:buFont typeface="Arial" pitchFamily="34" charset="0"/>
                <a:buChar char="»"/>
                <a:defRPr sz="2000">
                  <a:solidFill>
                    <a:schemeClr val="tx1"/>
                  </a:solidFill>
                  <a:latin typeface="Arial" pitchFamily="34" charset="0"/>
                  <a:ea typeface="ヒラギノ角ゴ ProN W3" charset="-128"/>
                  <a:sym typeface="Arial" pitchFamily="34" charset="0"/>
                </a:defRPr>
              </a:lvl7pPr>
              <a:lvl8pPr marL="3429000" indent="-228600" eaLnBrk="0" fontAlgn="base" hangingPunct="0">
                <a:spcBef>
                  <a:spcPts val="500"/>
                </a:spcBef>
                <a:spcAft>
                  <a:spcPct val="0"/>
                </a:spcAft>
                <a:buClr>
                  <a:srgbClr val="000000"/>
                </a:buClr>
                <a:buSzPct val="100000"/>
                <a:buFont typeface="Arial" pitchFamily="34" charset="0"/>
                <a:buChar char="»"/>
                <a:defRPr sz="2000">
                  <a:solidFill>
                    <a:schemeClr val="tx1"/>
                  </a:solidFill>
                  <a:latin typeface="Arial" pitchFamily="34" charset="0"/>
                  <a:ea typeface="ヒラギノ角ゴ ProN W3" charset="-128"/>
                  <a:sym typeface="Arial" pitchFamily="34" charset="0"/>
                </a:defRPr>
              </a:lvl8pPr>
              <a:lvl9pPr marL="3886200" indent="-228600" eaLnBrk="0" fontAlgn="base" hangingPunct="0">
                <a:spcBef>
                  <a:spcPts val="500"/>
                </a:spcBef>
                <a:spcAft>
                  <a:spcPct val="0"/>
                </a:spcAft>
                <a:buClr>
                  <a:srgbClr val="000000"/>
                </a:buClr>
                <a:buSzPct val="100000"/>
                <a:buFont typeface="Arial" pitchFamily="34" charset="0"/>
                <a:buChar char="»"/>
                <a:defRPr sz="2000">
                  <a:solidFill>
                    <a:schemeClr val="tx1"/>
                  </a:solidFill>
                  <a:latin typeface="Arial" pitchFamily="34" charset="0"/>
                  <a:ea typeface="ヒラギノ角ゴ ProN W3" charset="-128"/>
                  <a:sym typeface="Arial" pitchFamily="34" charset="0"/>
                </a:defRPr>
              </a:lvl9pPr>
            </a:lstStyle>
            <a:p>
              <a:pPr algn="ctr" eaLnBrk="1" hangingPunct="1">
                <a:spcBef>
                  <a:spcPct val="0"/>
                </a:spcBef>
                <a:buClrTx/>
                <a:buSzTx/>
                <a:buFontTx/>
                <a:buNone/>
              </a:pPr>
              <a:r>
                <a:rPr lang="en-US" altLang="en-US" sz="4200" b="1" dirty="0">
                  <a:solidFill>
                    <a:srgbClr val="000000"/>
                  </a:solidFill>
                  <a:latin typeface="Calibri" pitchFamily="34" charset="0"/>
                  <a:sym typeface="Gill Sans" charset="0"/>
                </a:rPr>
                <a:t>Questions and Discussion</a:t>
              </a:r>
            </a:p>
          </p:txBody>
        </p:sp>
        <p:sp>
          <p:nvSpPr>
            <p:cNvPr id="7171" name="Line 2"/>
            <p:cNvSpPr>
              <a:spLocks noChangeShapeType="1"/>
            </p:cNvSpPr>
            <p:nvPr/>
          </p:nvSpPr>
          <p:spPr bwMode="auto">
            <a:xfrm>
              <a:off x="2286000" y="3124200"/>
              <a:ext cx="5562600" cy="0"/>
            </a:xfrm>
            <a:prstGeom prst="line">
              <a:avLst/>
            </a:prstGeom>
            <a:noFill/>
            <a:ln w="9525">
              <a:solidFill>
                <a:srgbClr val="F20017"/>
              </a:solidFill>
              <a:round/>
              <a:headEnd/>
              <a:tailEnd/>
            </a:ln>
            <a:extLst>
              <a:ext uri="{909E8E84-426E-40DD-AFC4-6F175D3DCCD1}">
                <a14:hiddenFill xmlns:a14="http://schemas.microsoft.com/office/drawing/2010/main">
                  <a:noFill/>
                </a14:hiddenFill>
              </a:ext>
            </a:extLst>
          </p:spPr>
          <p:txBody>
            <a:bodyPr lIns="0" tIns="0" rIns="0" bIns="0"/>
            <a:lstStyle/>
            <a:p>
              <a:endParaRPr lang="en-US" dirty="0"/>
            </a:p>
          </p:txBody>
        </p:sp>
      </p:grpSp>
      <p:pic>
        <p:nvPicPr>
          <p:cNvPr id="7172" name="Picture 4" descr="C:\Users\rwatts\AppData\Local\Microsoft\Windows\Temporary Internet Files\Content.IE5\RIABK159\question-mark-160071_640[1].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35461" y="2388632"/>
            <a:ext cx="1434227" cy="14478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625600"/>
            <a:ext cx="8229600" cy="965200"/>
          </a:xfrm>
        </p:spPr>
        <p:txBody>
          <a:bodyPr/>
          <a:lstStyle/>
          <a:p>
            <a:r>
              <a:rPr lang="en-US" dirty="0" smtClean="0"/>
              <a:t>Developed </a:t>
            </a:r>
            <a:r>
              <a:rPr lang="en-US" dirty="0"/>
              <a:t>new state forms for 2017 to show alignment to OAC 3333-1-05</a:t>
            </a:r>
          </a:p>
        </p:txBody>
      </p:sp>
      <p:sp>
        <p:nvSpPr>
          <p:cNvPr id="3" name="Content Placeholder 2"/>
          <p:cNvSpPr>
            <a:spLocks noGrp="1"/>
          </p:cNvSpPr>
          <p:nvPr>
            <p:ph idx="1"/>
          </p:nvPr>
        </p:nvSpPr>
        <p:spPr>
          <a:xfrm>
            <a:off x="457200" y="2971800"/>
            <a:ext cx="8229600" cy="2895600"/>
          </a:xfrm>
        </p:spPr>
        <p:txBody>
          <a:bodyPr/>
          <a:lstStyle/>
          <a:p>
            <a:pPr marL="0" indent="0">
              <a:buNone/>
            </a:pPr>
            <a:r>
              <a:rPr lang="en-US" dirty="0"/>
              <a:t>1) An institution of higher education desiring to prepare individuals for Ohio teacher and other school personnel licensure in grades prekindergarten through twelve shall request approval from the chancellor to offer a program leading to a specific type of license. This requirement includes programs leading to an endorsement to an Ohio educator license, as designated by the state board of education pursuant to section </a:t>
            </a:r>
            <a:r>
              <a:rPr lang="en-US" u="sng" dirty="0">
                <a:hlinkClick r:id="rId2" tooltip="3319.22"/>
              </a:rPr>
              <a:t>3319.22</a:t>
            </a:r>
            <a:r>
              <a:rPr lang="en-US" dirty="0"/>
              <a:t> of the Revised Code. The determination of the chancellor to approve an institution of higher education to offer an educator preparation program shall be based on the following:</a:t>
            </a:r>
          </a:p>
          <a:p>
            <a:endParaRPr lang="en-US" dirty="0"/>
          </a:p>
        </p:txBody>
      </p:sp>
    </p:spTree>
    <p:extLst>
      <p:ext uri="{BB962C8B-B14F-4D97-AF65-F5344CB8AC3E}">
        <p14:creationId xmlns:p14="http://schemas.microsoft.com/office/powerpoint/2010/main" val="2554927989"/>
      </p:ext>
    </p:extLst>
  </p:cSld>
  <p:clrMapOvr>
    <a:masterClrMapping/>
  </p:clrMapOv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676400"/>
            <a:ext cx="8229600" cy="4191000"/>
          </a:xfrm>
        </p:spPr>
        <p:txBody>
          <a:bodyPr/>
          <a:lstStyle/>
          <a:p>
            <a:pPr marL="0" indent="0">
              <a:buNone/>
            </a:pPr>
            <a:r>
              <a:rPr lang="en-US" dirty="0"/>
              <a:t>(a) Evidence of meeting the standards of a national educator preparation accrediting agency recognized by the U.S. department of education;</a:t>
            </a:r>
          </a:p>
          <a:p>
            <a:pPr marL="457200" indent="-457200">
              <a:buAutoNum type="alphaLcParenBoth"/>
            </a:pPr>
            <a:endParaRPr lang="en-US" sz="1000" dirty="0"/>
          </a:p>
          <a:p>
            <a:pPr marL="0" indent="0">
              <a:buNone/>
            </a:pPr>
            <a:r>
              <a:rPr lang="en-US" dirty="0"/>
              <a:t>(b) Consideration of the performance of graduates as demonstrated by the statewide educator preparation program metrics as provided in paragraph (E) of this rule;</a:t>
            </a:r>
          </a:p>
          <a:p>
            <a:pPr marL="0" indent="0">
              <a:buNone/>
            </a:pPr>
            <a:endParaRPr lang="en-US" sz="1000" dirty="0"/>
          </a:p>
          <a:p>
            <a:pPr marL="0" indent="0">
              <a:buNone/>
            </a:pPr>
            <a:r>
              <a:rPr lang="en-US" dirty="0"/>
              <a:t>(c) Chancellor requirements for curriculum, clinical experiences, faculty qualifications, and faculty development as outlined in the Ohio department of higher education's manual, titled "Guidelines and Procedures for Academic Program Review" and dated August 2, 2016; </a:t>
            </a:r>
          </a:p>
          <a:p>
            <a:pPr marL="0" indent="0">
              <a:buNone/>
            </a:pPr>
            <a:endParaRPr lang="en-US" dirty="0"/>
          </a:p>
        </p:txBody>
      </p:sp>
    </p:spTree>
    <p:extLst>
      <p:ext uri="{BB962C8B-B14F-4D97-AF65-F5344CB8AC3E}">
        <p14:creationId xmlns:p14="http://schemas.microsoft.com/office/powerpoint/2010/main" val="675399894"/>
      </p:ext>
    </p:extLst>
  </p:cSld>
  <p:clrMapOvr>
    <a:masterClrMapping/>
  </p:clrMapOv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600200"/>
            <a:ext cx="8382000" cy="4648200"/>
          </a:xfrm>
        </p:spPr>
        <p:txBody>
          <a:bodyPr/>
          <a:lstStyle/>
          <a:p>
            <a:pPr marL="0" indent="0">
              <a:buNone/>
            </a:pPr>
            <a:r>
              <a:rPr lang="en-US" dirty="0"/>
              <a:t>(2) Evidence of faculty credentials, coursework, assessments and experiences designed to include the following:</a:t>
            </a:r>
          </a:p>
          <a:p>
            <a:pPr marL="0" indent="0">
              <a:buNone/>
            </a:pPr>
            <a:r>
              <a:rPr lang="en-US" dirty="0"/>
              <a:t>(a) All requirements for licensure including the resident educator license established by the state board of education;</a:t>
            </a:r>
          </a:p>
          <a:p>
            <a:pPr marL="0" indent="0">
              <a:buNone/>
            </a:pPr>
            <a:r>
              <a:rPr lang="en-US" dirty="0"/>
              <a:t>(b) The Ohio standards for the teaching profession, the Ohio standards for principals, or the Ohio standards for superintendents, and the Ohio standards for educator professional development adopted by the state board of education, as applicable;</a:t>
            </a:r>
          </a:p>
          <a:p>
            <a:pPr marL="0" indent="0">
              <a:buNone/>
            </a:pPr>
            <a:r>
              <a:rPr lang="en-US" dirty="0"/>
              <a:t>(c) Specialized national professional association standards or state standards as determined by the chancellor and listed on the chancellor's website;</a:t>
            </a:r>
          </a:p>
          <a:p>
            <a:pPr marL="0" indent="0">
              <a:buNone/>
            </a:pPr>
            <a:r>
              <a:rPr lang="en-US" dirty="0"/>
              <a:t>(d) The Ohio learning standards and curriculum models adopted by the state board of education for prekindergarten through twelfth grade education;</a:t>
            </a:r>
          </a:p>
        </p:txBody>
      </p:sp>
    </p:spTree>
    <p:extLst>
      <p:ext uri="{BB962C8B-B14F-4D97-AF65-F5344CB8AC3E}">
        <p14:creationId xmlns:p14="http://schemas.microsoft.com/office/powerpoint/2010/main" val="65303148"/>
      </p:ext>
    </p:extLst>
  </p:cSld>
  <p:clrMapOvr>
    <a:masterClrMapping/>
  </p:clrMapOv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752600"/>
            <a:ext cx="8229600" cy="4114800"/>
          </a:xfrm>
        </p:spPr>
        <p:txBody>
          <a:bodyPr/>
          <a:lstStyle/>
          <a:p>
            <a:pPr marL="0" indent="0">
              <a:buNone/>
            </a:pPr>
            <a:r>
              <a:rPr lang="en-US" u="sng" dirty="0"/>
              <a:t>(e)</a:t>
            </a:r>
            <a:r>
              <a:rPr lang="en-US" dirty="0"/>
              <a:t> Minimum standards for elementary and secondary schools prescribed by the state board of education pursuant to division (D) of section </a:t>
            </a:r>
            <a:r>
              <a:rPr lang="en-US" u="sng" dirty="0">
                <a:hlinkClick r:id="rId2" tooltip="3301.07"/>
              </a:rPr>
              <a:t>3301.07</a:t>
            </a:r>
            <a:r>
              <a:rPr lang="en-US" dirty="0"/>
              <a:t> of the Revised Code;</a:t>
            </a:r>
          </a:p>
          <a:p>
            <a:pPr marL="0" indent="0">
              <a:buNone/>
            </a:pPr>
            <a:r>
              <a:rPr lang="en-US" dirty="0"/>
              <a:t>(f) Preparation in relating curriculum content for prekindergarten through grade twelve students to essential long-term skills and career fields;</a:t>
            </a:r>
          </a:p>
          <a:p>
            <a:pPr marL="0" indent="0">
              <a:buNone/>
            </a:pPr>
            <a:r>
              <a:rPr lang="en-US" dirty="0"/>
              <a:t>(g) A minimum of one hundred clock hours of field experience prior to student teaching and a minimum of twelve weeks of student teaching for initial teacher licensure;</a:t>
            </a:r>
          </a:p>
          <a:p>
            <a:pPr marL="0" indent="0">
              <a:buNone/>
            </a:pPr>
            <a:r>
              <a:rPr lang="en-US" dirty="0"/>
              <a:t>(h) A minimum of fifty clock hours of field experiences for each endorsement and each additional licensure area beyond the candidate's initial license;</a:t>
            </a:r>
          </a:p>
          <a:p>
            <a:pPr marL="0" indent="0">
              <a:buNone/>
            </a:pPr>
            <a:endParaRPr lang="en-US" dirty="0"/>
          </a:p>
        </p:txBody>
      </p:sp>
    </p:spTree>
    <p:extLst>
      <p:ext uri="{BB962C8B-B14F-4D97-AF65-F5344CB8AC3E}">
        <p14:creationId xmlns:p14="http://schemas.microsoft.com/office/powerpoint/2010/main" val="3250627386"/>
      </p:ext>
    </p:extLst>
  </p:cSld>
  <p:clrMapOvr>
    <a:masterClrMapping/>
  </p:clrMapOv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905000"/>
            <a:ext cx="8229600" cy="3962400"/>
          </a:xfrm>
        </p:spPr>
        <p:txBody>
          <a:bodyPr/>
          <a:lstStyle/>
          <a:p>
            <a:pPr marL="0" indent="0">
              <a:buNone/>
            </a:pPr>
            <a:r>
              <a:rPr lang="en-US" dirty="0"/>
              <a:t>(</a:t>
            </a:r>
            <a:r>
              <a:rPr lang="en-US" dirty="0" err="1"/>
              <a:t>i</a:t>
            </a:r>
            <a:r>
              <a:rPr lang="en-US" dirty="0"/>
              <a:t>) Training in the value-added progress dimension and student growth measures implemented by the Ohio department of education for elementary and secondary schools, and methods of interpreting such data;</a:t>
            </a:r>
          </a:p>
          <a:p>
            <a:pPr marL="0" indent="0">
              <a:buNone/>
            </a:pPr>
            <a:r>
              <a:rPr lang="en-US" u="sng" dirty="0"/>
              <a:t>(j)</a:t>
            </a:r>
            <a:r>
              <a:rPr lang="en-US" dirty="0"/>
              <a:t> Coursework in the teaching of reading and phonics as required in section </a:t>
            </a:r>
            <a:r>
              <a:rPr lang="en-US" u="sng" dirty="0">
                <a:hlinkClick r:id="rId2" tooltip="3319.24"/>
              </a:rPr>
              <a:t>3319.24</a:t>
            </a:r>
            <a:r>
              <a:rPr lang="en-US" dirty="0"/>
              <a:t> of the Revised Code;</a:t>
            </a:r>
          </a:p>
          <a:p>
            <a:pPr marL="0" indent="0">
              <a:buNone/>
            </a:pPr>
            <a:r>
              <a:rPr lang="en-US" dirty="0"/>
              <a:t>(k) Training in all programs leading to early childhood, middle childhood, adolescence/young adult, and intervention specialist licensure on effective methods of instruction for individuals with dyslexia.</a:t>
            </a:r>
          </a:p>
        </p:txBody>
      </p:sp>
    </p:spTree>
    <p:extLst>
      <p:ext uri="{BB962C8B-B14F-4D97-AF65-F5344CB8AC3E}">
        <p14:creationId xmlns:p14="http://schemas.microsoft.com/office/powerpoint/2010/main" val="889519073"/>
      </p:ext>
    </p:extLst>
  </p:cSld>
  <p:clrMapOvr>
    <a:masterClrMapping/>
  </p:clrMapOv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Educator Preparation Performance Reports</a:t>
            </a:r>
          </a:p>
        </p:txBody>
      </p:sp>
      <p:sp>
        <p:nvSpPr>
          <p:cNvPr id="3" name="Content Placeholder 2"/>
          <p:cNvSpPr>
            <a:spLocks noGrp="1"/>
          </p:cNvSpPr>
          <p:nvPr>
            <p:ph idx="1"/>
          </p:nvPr>
        </p:nvSpPr>
        <p:spPr/>
        <p:txBody>
          <a:bodyPr/>
          <a:lstStyle/>
          <a:p>
            <a:r>
              <a:rPr lang="en-US" dirty="0"/>
              <a:t>2009 passage of Ohio Revised Code 3333.048 as way to ensure sustainability of Race to the Top initiatives </a:t>
            </a:r>
          </a:p>
          <a:p>
            <a:endParaRPr lang="en-US" dirty="0"/>
          </a:p>
          <a:p>
            <a:r>
              <a:rPr lang="en-US" dirty="0"/>
              <a:t>2012 dashboard of metrics completed and metrics reports developed by a committee including Ohio faculty and administrators </a:t>
            </a:r>
          </a:p>
          <a:p>
            <a:endParaRPr lang="en-US" dirty="0"/>
          </a:p>
        </p:txBody>
      </p:sp>
    </p:spTree>
    <p:extLst>
      <p:ext uri="{BB962C8B-B14F-4D97-AF65-F5344CB8AC3E}">
        <p14:creationId xmlns:p14="http://schemas.microsoft.com/office/powerpoint/2010/main" val="805882416"/>
      </p:ext>
    </p:extLst>
  </p:cSld>
  <p:clrMapOvr>
    <a:masterClrMapping/>
  </p:clrMapOvr>
  <p:transition/>
  <p:timing>
    <p:tnLst>
      <p:par>
        <p:cTn id="1" dur="indefinite" restart="never" nodeType="tmRoot"/>
      </p:par>
    </p:tnLst>
  </p:timing>
</p:sld>
</file>

<file path=ppt/theme/theme1.xml><?xml version="1.0" encoding="utf-8"?>
<a:theme xmlns:a="http://schemas.openxmlformats.org/drawingml/2006/main" name="Default - Title Slide">
  <a:themeElements>
    <a:clrScheme name="">
      <a:dk1>
        <a:srgbClr val="000000"/>
      </a:dk1>
      <a:lt1>
        <a:srgbClr val="FFFFFF"/>
      </a:lt1>
      <a:dk2>
        <a:srgbClr val="000000"/>
      </a:dk2>
      <a:lt2>
        <a:srgbClr val="808080"/>
      </a:lt2>
      <a:accent1>
        <a:srgbClr val="FF1209"/>
      </a:accent1>
      <a:accent2>
        <a:srgbClr val="333399"/>
      </a:accent2>
      <a:accent3>
        <a:srgbClr val="FFFFFF"/>
      </a:accent3>
      <a:accent4>
        <a:srgbClr val="000000"/>
      </a:accent4>
      <a:accent5>
        <a:srgbClr val="FFAAAA"/>
      </a:accent5>
      <a:accent6>
        <a:srgbClr val="2D2D8A"/>
      </a:accent6>
      <a:hlink>
        <a:srgbClr val="009999"/>
      </a:hlink>
      <a:folHlink>
        <a:srgbClr val="99CC00"/>
      </a:folHlink>
    </a:clrScheme>
    <a:fontScheme name="Default - Title Slide">
      <a:majorFont>
        <a:latin typeface="Arial Bold"/>
        <a:ea typeface="ヒラギノ角ゴ ProN W6"/>
        <a:cs typeface="ヒラギノ角ゴ ProN W6"/>
      </a:majorFont>
      <a:minorFont>
        <a:latin typeface="Arial"/>
        <a:ea typeface="ヒラギノ角ゴ ProN W3"/>
        <a:cs typeface="ヒラギノ角ゴ ProN W3"/>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25400"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4200" b="0" i="0" u="none" strike="noStrike" cap="none" normalizeH="0" baseline="0">
            <a:ln>
              <a:noFill/>
            </a:ln>
            <a:solidFill>
              <a:srgbClr val="000000"/>
            </a:solidFill>
            <a:effectLst/>
            <a:latin typeface="Gill Sans" charset="0"/>
            <a:ea typeface="ヒラギノ角ゴ ProN W3" charset="0"/>
            <a:cs typeface="ヒラギノ角ゴ ProN W3" charset="0"/>
            <a:sym typeface="Gill Sans" charset="0"/>
          </a:defRPr>
        </a:defPPr>
      </a:lstStyle>
    </a:spDef>
    <a:lnDef>
      <a:spPr bwMode="auto">
        <a:xfrm>
          <a:off x="0" y="0"/>
          <a:ext cx="1" cy="1"/>
        </a:xfrm>
        <a:custGeom>
          <a:avLst/>
          <a:gdLst/>
          <a:ahLst/>
          <a:cxnLst/>
          <a:rect l="0" t="0" r="0" b="0"/>
          <a:pathLst/>
        </a:custGeom>
        <a:solidFill>
          <a:schemeClr val="accent1"/>
        </a:solidFill>
        <a:ln w="25400"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4200" b="0" i="0" u="none" strike="noStrike" cap="none" normalizeH="0" baseline="0">
            <a:ln>
              <a:noFill/>
            </a:ln>
            <a:solidFill>
              <a:srgbClr val="000000"/>
            </a:solidFill>
            <a:effectLst/>
            <a:latin typeface="Gill Sans" charset="0"/>
            <a:ea typeface="ヒラギノ角ゴ ProN W3" charset="0"/>
            <a:cs typeface="ヒラギノ角ゴ ProN W3" charset="0"/>
            <a:sym typeface="Gill Sans" charset="0"/>
          </a:defRPr>
        </a:defPPr>
      </a:lstStyle>
    </a:lnDef>
  </a:objectDefaults>
  <a:extraClrSchemeLst>
    <a:extraClrScheme>
      <a:clrScheme name="Default - Title Slid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TEMPLATE_light">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1_TEMPLATE_light">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Default - Custom Layout">
  <a:themeElements>
    <a:clrScheme name="">
      <a:dk1>
        <a:srgbClr val="000000"/>
      </a:dk1>
      <a:lt1>
        <a:srgbClr val="FFFFFF"/>
      </a:lt1>
      <a:dk2>
        <a:srgbClr val="000000"/>
      </a:dk2>
      <a:lt2>
        <a:srgbClr val="808080"/>
      </a:lt2>
      <a:accent1>
        <a:srgbClr val="FF1209"/>
      </a:accent1>
      <a:accent2>
        <a:srgbClr val="333399"/>
      </a:accent2>
      <a:accent3>
        <a:srgbClr val="FFFFFF"/>
      </a:accent3>
      <a:accent4>
        <a:srgbClr val="000000"/>
      </a:accent4>
      <a:accent5>
        <a:srgbClr val="FFAAAA"/>
      </a:accent5>
      <a:accent6>
        <a:srgbClr val="2D2D8A"/>
      </a:accent6>
      <a:hlink>
        <a:srgbClr val="009999"/>
      </a:hlink>
      <a:folHlink>
        <a:srgbClr val="99CC00"/>
      </a:folHlink>
    </a:clrScheme>
    <a:fontScheme name="Default - Custom Layout">
      <a:majorFont>
        <a:latin typeface="Arial Bold"/>
        <a:ea typeface="ヒラギノ角ゴ ProN W6"/>
        <a:cs typeface="ヒラギノ角ゴ ProN W6"/>
      </a:majorFont>
      <a:minorFont>
        <a:latin typeface="Arial"/>
        <a:ea typeface="ヒラギノ角ゴ ProN W3"/>
        <a:cs typeface="ヒラギノ角ゴ ProN W3"/>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25400"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4200" b="0" i="0" u="none" strike="noStrike" cap="none" normalizeH="0" baseline="0">
            <a:ln>
              <a:noFill/>
            </a:ln>
            <a:solidFill>
              <a:srgbClr val="000000"/>
            </a:solidFill>
            <a:effectLst/>
            <a:latin typeface="Gill Sans" charset="0"/>
            <a:ea typeface="ヒラギノ角ゴ ProN W3" charset="0"/>
            <a:cs typeface="ヒラギノ角ゴ ProN W3" charset="0"/>
            <a:sym typeface="Gill Sans" charset="0"/>
          </a:defRPr>
        </a:defPPr>
      </a:lstStyle>
    </a:spDef>
    <a:lnDef>
      <a:spPr bwMode="auto">
        <a:xfrm>
          <a:off x="0" y="0"/>
          <a:ext cx="1" cy="1"/>
        </a:xfrm>
        <a:custGeom>
          <a:avLst/>
          <a:gdLst/>
          <a:ahLst/>
          <a:cxnLst/>
          <a:rect l="0" t="0" r="0" b="0"/>
          <a:pathLst/>
        </a:custGeom>
        <a:solidFill>
          <a:schemeClr val="accent1"/>
        </a:solidFill>
        <a:ln w="25400"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4200" b="0" i="0" u="none" strike="noStrike" cap="none" normalizeH="0" baseline="0">
            <a:ln>
              <a:noFill/>
            </a:ln>
            <a:solidFill>
              <a:srgbClr val="000000"/>
            </a:solidFill>
            <a:effectLst/>
            <a:latin typeface="Gill Sans" charset="0"/>
            <a:ea typeface="ヒラギノ角ゴ ProN W3" charset="0"/>
            <a:cs typeface="ヒラギノ角ゴ ProN W3" charset="0"/>
            <a:sym typeface="Gill Sans" charset="0"/>
          </a:defRPr>
        </a:defPPr>
      </a:lstStyle>
    </a:lnDef>
  </a:objectDefaults>
  <a:extraClrSchemeLst>
    <a:extraClrScheme>
      <a:clrScheme name="Default - Custom Layout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DE_PPT_Template3_June2016" id="{A6A84590-327E-46FF-B452-33624ECE7E15}" vid="{71BE2212-3D7D-4720-9C8D-49CCFCFE3753}"/>
    </a:ext>
  </a:ext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7.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1489</TotalTime>
  <Pages>0</Pages>
  <Words>832</Words>
  <Characters>0</Characters>
  <Application>Microsoft Office PowerPoint</Application>
  <PresentationFormat>On-screen Show (4:3)</PresentationFormat>
  <Lines>0</Lines>
  <Paragraphs>189</Paragraphs>
  <Slides>34</Slides>
  <Notes>19</Notes>
  <HiddenSlides>0</HiddenSlides>
  <MMClips>0</MMClips>
  <ScaleCrop>false</ScaleCrop>
  <HeadingPairs>
    <vt:vector size="6" baseType="variant">
      <vt:variant>
        <vt:lpstr>Fonts Used</vt:lpstr>
      </vt:variant>
      <vt:variant>
        <vt:i4>10</vt:i4>
      </vt:variant>
      <vt:variant>
        <vt:lpstr>Theme</vt:lpstr>
      </vt:variant>
      <vt:variant>
        <vt:i4>5</vt:i4>
      </vt:variant>
      <vt:variant>
        <vt:lpstr>Slide Titles</vt:lpstr>
      </vt:variant>
      <vt:variant>
        <vt:i4>34</vt:i4>
      </vt:variant>
    </vt:vector>
  </HeadingPairs>
  <TitlesOfParts>
    <vt:vector size="49" baseType="lpstr">
      <vt:lpstr>Gill Sans</vt:lpstr>
      <vt:lpstr>Arial Bold</vt:lpstr>
      <vt:lpstr>Calibri</vt:lpstr>
      <vt:lpstr>MS PGothic</vt:lpstr>
      <vt:lpstr>Arial</vt:lpstr>
      <vt:lpstr>Wingdings 2</vt:lpstr>
      <vt:lpstr>MS PGothic</vt:lpstr>
      <vt:lpstr>Wingdings</vt:lpstr>
      <vt:lpstr>ヒラギノ角ゴ ProN W3</vt:lpstr>
      <vt:lpstr>ヒラギノ角ゴ ProN W6</vt:lpstr>
      <vt:lpstr>Default - Title Slide</vt:lpstr>
      <vt:lpstr>TEMPLATE_light</vt:lpstr>
      <vt:lpstr>1_TEMPLATE_light</vt:lpstr>
      <vt:lpstr>Default - Custom Layout</vt:lpstr>
      <vt:lpstr>Office Theme</vt:lpstr>
      <vt:lpstr>The State Approval Process and ODHE/ODE Data Partnership </vt:lpstr>
      <vt:lpstr>PowerPoint Presentation</vt:lpstr>
      <vt:lpstr>PowerPoint Presentation</vt:lpstr>
      <vt:lpstr>Developed new state forms for 2017 to show alignment to OAC 3333-1-05</vt:lpstr>
      <vt:lpstr>PowerPoint Presentation</vt:lpstr>
      <vt:lpstr>PowerPoint Presentation</vt:lpstr>
      <vt:lpstr>PowerPoint Presentation</vt:lpstr>
      <vt:lpstr>PowerPoint Presentation</vt:lpstr>
      <vt:lpstr>Educator Preparation Performance Reports</vt:lpstr>
      <vt:lpstr>Metrics include:  </vt:lpstr>
      <vt:lpstr>Development of Surveys</vt:lpstr>
      <vt:lpstr>Survey Distribution Process</vt:lpstr>
      <vt:lpstr>Survey Data</vt:lpstr>
      <vt:lpstr>Data Collaboration</vt:lpstr>
      <vt:lpstr>Information in ODE systems</vt:lpstr>
      <vt:lpstr>Information in ODE systems</vt:lpstr>
      <vt:lpstr>Information in ODE systems</vt:lpstr>
      <vt:lpstr>Track Educator State ID</vt:lpstr>
      <vt:lpstr>Professional Educator Data</vt:lpstr>
      <vt:lpstr>Educator Licenses</vt:lpstr>
      <vt:lpstr>Employment</vt:lpstr>
      <vt:lpstr>RE Program “Persistence”</vt:lpstr>
      <vt:lpstr>Resident Educator Program</vt:lpstr>
      <vt:lpstr>RE Program “Persistence”</vt:lpstr>
      <vt:lpstr>Value-added Reports</vt:lpstr>
      <vt:lpstr>Value-added Reports</vt:lpstr>
      <vt:lpstr>Value-added Reports: Composites</vt:lpstr>
      <vt:lpstr>Value-added Reports: Subject / Grade reports</vt:lpstr>
      <vt:lpstr>Evaluation Results</vt:lpstr>
      <vt:lpstr>Evaluation Results</vt:lpstr>
      <vt:lpstr>OTES</vt:lpstr>
      <vt:lpstr>OTES - Statewide</vt:lpstr>
      <vt:lpstr>Join the Conversation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LLM</dc:creator>
  <cp:lastModifiedBy>Jessica Mercerhill</cp:lastModifiedBy>
  <cp:revision>99</cp:revision>
  <cp:lastPrinted>2015-08-27T19:42:39Z</cp:lastPrinted>
  <dcterms:modified xsi:type="dcterms:W3CDTF">2017-03-30T19:55:00Z</dcterms:modified>
</cp:coreProperties>
</file>